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89" r:id="rId7"/>
    <p:sldId id="266" r:id="rId8"/>
    <p:sldId id="268" r:id="rId9"/>
    <p:sldId id="270" r:id="rId10"/>
    <p:sldId id="269" r:id="rId11"/>
    <p:sldId id="271" r:id="rId12"/>
    <p:sldId id="286" r:id="rId13"/>
    <p:sldId id="272" r:id="rId14"/>
    <p:sldId id="273" r:id="rId15"/>
    <p:sldId id="274" r:id="rId16"/>
    <p:sldId id="276" r:id="rId17"/>
    <p:sldId id="277" r:id="rId18"/>
    <p:sldId id="278" r:id="rId19"/>
    <p:sldId id="280" r:id="rId20"/>
    <p:sldId id="279" r:id="rId21"/>
    <p:sldId id="281" r:id="rId22"/>
    <p:sldId id="288" r:id="rId23"/>
    <p:sldId id="283" r:id="rId24"/>
    <p:sldId id="284" r:id="rId25"/>
    <p:sldId id="282" r:id="rId26"/>
    <p:sldId id="285" r:id="rId27"/>
    <p:sldId id="264" r:id="rId28"/>
    <p:sldId id="287" r:id="rId29"/>
    <p:sldId id="275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81129F-FB64-45C9-91A3-83802AA77CB9}" v="422" dt="2021-11-09T22:53:01.3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89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e Pacheco" userId="b5c14486688811a7" providerId="LiveId" clId="{7481129F-FB64-45C9-91A3-83802AA77CB9}"/>
    <pc:docChg chg="undo custSel addSld delSld modSld sldOrd addMainMaster delMainMaster">
      <pc:chgData name="Filipe Pacheco" userId="b5c14486688811a7" providerId="LiveId" clId="{7481129F-FB64-45C9-91A3-83802AA77CB9}" dt="2021-11-09T22:53:01.306" v="4692" actId="207"/>
      <pc:docMkLst>
        <pc:docMk/>
      </pc:docMkLst>
      <pc:sldChg chg="addSp delSp modSp new mod setBg modClrScheme addAnim delDesignElem chgLayout">
        <pc:chgData name="Filipe Pacheco" userId="b5c14486688811a7" providerId="LiveId" clId="{7481129F-FB64-45C9-91A3-83802AA77CB9}" dt="2021-10-30T07:12:04.412" v="2632"/>
        <pc:sldMkLst>
          <pc:docMk/>
          <pc:sldMk cId="236838003" sldId="256"/>
        </pc:sldMkLst>
        <pc:spChg chg="mod">
          <ac:chgData name="Filipe Pacheco" userId="b5c14486688811a7" providerId="LiveId" clId="{7481129F-FB64-45C9-91A3-83802AA77CB9}" dt="2021-10-30T06:41:55.283" v="67" actId="26606"/>
          <ac:spMkLst>
            <pc:docMk/>
            <pc:sldMk cId="236838003" sldId="256"/>
            <ac:spMk id="2" creationId="{A46009ED-A8C7-4CBE-8AE0-98F61F2A28E4}"/>
          </ac:spMkLst>
        </pc:spChg>
        <pc:spChg chg="mod">
          <ac:chgData name="Filipe Pacheco" userId="b5c14486688811a7" providerId="LiveId" clId="{7481129F-FB64-45C9-91A3-83802AA77CB9}" dt="2021-10-30T06:41:55.283" v="67" actId="26606"/>
          <ac:spMkLst>
            <pc:docMk/>
            <pc:sldMk cId="236838003" sldId="256"/>
            <ac:spMk id="3" creationId="{CB119D11-C4D1-41E7-B93B-84308D465046}"/>
          </ac:spMkLst>
        </pc:spChg>
        <pc:spChg chg="add del">
          <ac:chgData name="Filipe Pacheco" userId="b5c14486688811a7" providerId="LiveId" clId="{7481129F-FB64-45C9-91A3-83802AA77CB9}" dt="2021-10-30T07:12:04.412" v="2632"/>
          <ac:spMkLst>
            <pc:docMk/>
            <pc:sldMk cId="236838003" sldId="256"/>
            <ac:spMk id="9" creationId="{9C51935E-4A08-4AE4-8E13-F40CD3C4F1C4}"/>
          </ac:spMkLst>
        </pc:spChg>
        <pc:grpChg chg="add del">
          <ac:chgData name="Filipe Pacheco" userId="b5c14486688811a7" providerId="LiveId" clId="{7481129F-FB64-45C9-91A3-83802AA77CB9}" dt="2021-10-30T07:12:04.412" v="2632"/>
          <ac:grpSpMkLst>
            <pc:docMk/>
            <pc:sldMk cId="236838003" sldId="256"/>
            <ac:grpSpMk id="11" creationId="{A7014575-F0CE-4EAB-917E-3325411BA231}"/>
          </ac:grpSpMkLst>
        </pc:grpChg>
        <pc:picChg chg="add">
          <ac:chgData name="Filipe Pacheco" userId="b5c14486688811a7" providerId="LiveId" clId="{7481129F-FB64-45C9-91A3-83802AA77CB9}" dt="2021-10-30T06:41:55.283" v="67" actId="26606"/>
          <ac:picMkLst>
            <pc:docMk/>
            <pc:sldMk cId="236838003" sldId="256"/>
            <ac:picMk id="4" creationId="{B7C1ED94-6CB7-45FC-AAFD-C9493C6244F9}"/>
          </ac:picMkLst>
        </pc:picChg>
      </pc:sldChg>
      <pc:sldChg chg="modSp new mod">
        <pc:chgData name="Filipe Pacheco" userId="b5c14486688811a7" providerId="LiveId" clId="{7481129F-FB64-45C9-91A3-83802AA77CB9}" dt="2021-11-02T10:23:12.201" v="4154"/>
        <pc:sldMkLst>
          <pc:docMk/>
          <pc:sldMk cId="1929208242" sldId="257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1929208242" sldId="257"/>
            <ac:spMk id="2" creationId="{D3526B8F-8BFC-48F7-BD2A-FBCC044A8F6A}"/>
          </ac:spMkLst>
        </pc:spChg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1929208242" sldId="257"/>
            <ac:spMk id="3" creationId="{5CA34769-8B08-43B2-83CB-2746883B8670}"/>
          </ac:spMkLst>
        </pc:spChg>
      </pc:sldChg>
      <pc:sldChg chg="addSp delSp modSp add mod">
        <pc:chgData name="Filipe Pacheco" userId="b5c14486688811a7" providerId="LiveId" clId="{7481129F-FB64-45C9-91A3-83802AA77CB9}" dt="2021-11-04T20:33:15.087" v="4569" actId="20577"/>
        <pc:sldMkLst>
          <pc:docMk/>
          <pc:sldMk cId="4064431602" sldId="258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4064431602" sldId="258"/>
            <ac:spMk id="2" creationId="{D3526B8F-8BFC-48F7-BD2A-FBCC044A8F6A}"/>
          </ac:spMkLst>
        </pc:spChg>
        <pc:spChg chg="mod">
          <ac:chgData name="Filipe Pacheco" userId="b5c14486688811a7" providerId="LiveId" clId="{7481129F-FB64-45C9-91A3-83802AA77CB9}" dt="2021-11-04T20:33:15.087" v="4569" actId="20577"/>
          <ac:spMkLst>
            <pc:docMk/>
            <pc:sldMk cId="4064431602" sldId="258"/>
            <ac:spMk id="3" creationId="{5CA34769-8B08-43B2-83CB-2746883B8670}"/>
          </ac:spMkLst>
        </pc:spChg>
        <pc:spChg chg="add del mod">
          <ac:chgData name="Filipe Pacheco" userId="b5c14486688811a7" providerId="LiveId" clId="{7481129F-FB64-45C9-91A3-83802AA77CB9}" dt="2021-10-30T07:44:41.440" v="3307" actId="478"/>
          <ac:spMkLst>
            <pc:docMk/>
            <pc:sldMk cId="4064431602" sldId="258"/>
            <ac:spMk id="6" creationId="{10801D2A-C8CE-444E-8A8A-5724FAC53360}"/>
          </ac:spMkLst>
        </pc:spChg>
        <pc:spChg chg="add del mod">
          <ac:chgData name="Filipe Pacheco" userId="b5c14486688811a7" providerId="LiveId" clId="{7481129F-FB64-45C9-91A3-83802AA77CB9}" dt="2021-10-30T07:45:19.161" v="3320" actId="478"/>
          <ac:spMkLst>
            <pc:docMk/>
            <pc:sldMk cId="4064431602" sldId="258"/>
            <ac:spMk id="9" creationId="{C76A9AE6-5C2A-4540-A9ED-E84FD5039370}"/>
          </ac:spMkLst>
        </pc:spChg>
        <pc:spChg chg="add del mod">
          <ac:chgData name="Filipe Pacheco" userId="b5c14486688811a7" providerId="LiveId" clId="{7481129F-FB64-45C9-91A3-83802AA77CB9}" dt="2021-10-30T07:45:46.465" v="3327" actId="478"/>
          <ac:spMkLst>
            <pc:docMk/>
            <pc:sldMk cId="4064431602" sldId="258"/>
            <ac:spMk id="12" creationId="{EDC3E096-D0EE-4604-9B1D-BFBC6298805A}"/>
          </ac:spMkLst>
        </pc:spChg>
        <pc:picChg chg="add del mod">
          <ac:chgData name="Filipe Pacheco" userId="b5c14486688811a7" providerId="LiveId" clId="{7481129F-FB64-45C9-91A3-83802AA77CB9}" dt="2021-10-30T07:45:57.156" v="3330" actId="1076"/>
          <ac:picMkLst>
            <pc:docMk/>
            <pc:sldMk cId="4064431602" sldId="258"/>
            <ac:picMk id="5" creationId="{9EF426B9-589E-46F9-AA04-2877CCC65116}"/>
          </ac:picMkLst>
        </pc:picChg>
        <pc:picChg chg="add del mod">
          <ac:chgData name="Filipe Pacheco" userId="b5c14486688811a7" providerId="LiveId" clId="{7481129F-FB64-45C9-91A3-83802AA77CB9}" dt="2021-10-30T12:11:11.223" v="3970" actId="1076"/>
          <ac:picMkLst>
            <pc:docMk/>
            <pc:sldMk cId="4064431602" sldId="258"/>
            <ac:picMk id="8" creationId="{610542E1-D714-43E1-AAB8-B1D6BDB4C1CA}"/>
          </ac:picMkLst>
        </pc:picChg>
        <pc:picChg chg="add mod">
          <ac:chgData name="Filipe Pacheco" userId="b5c14486688811a7" providerId="LiveId" clId="{7481129F-FB64-45C9-91A3-83802AA77CB9}" dt="2021-10-30T07:45:53.132" v="3329" actId="1076"/>
          <ac:picMkLst>
            <pc:docMk/>
            <pc:sldMk cId="4064431602" sldId="258"/>
            <ac:picMk id="11" creationId="{1CF43F37-B1B6-4B00-A3EC-B2C528971B01}"/>
          </ac:picMkLst>
        </pc:picChg>
      </pc:sldChg>
      <pc:sldChg chg="addSp delSp modSp add mod">
        <pc:chgData name="Filipe Pacheco" userId="b5c14486688811a7" providerId="LiveId" clId="{7481129F-FB64-45C9-91A3-83802AA77CB9}" dt="2021-11-02T10:35:55.634" v="4306" actId="1076"/>
        <pc:sldMkLst>
          <pc:docMk/>
          <pc:sldMk cId="2737588590" sldId="259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2737588590" sldId="259"/>
            <ac:spMk id="2" creationId="{D3526B8F-8BFC-48F7-BD2A-FBCC044A8F6A}"/>
          </ac:spMkLst>
        </pc:spChg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2737588590" sldId="259"/>
            <ac:spMk id="3" creationId="{5CA34769-8B08-43B2-83CB-2746883B8670}"/>
          </ac:spMkLst>
        </pc:spChg>
        <pc:spChg chg="add del mod">
          <ac:chgData name="Filipe Pacheco" userId="b5c14486688811a7" providerId="LiveId" clId="{7481129F-FB64-45C9-91A3-83802AA77CB9}" dt="2021-10-30T07:49:09.377" v="3380" actId="478"/>
          <ac:spMkLst>
            <pc:docMk/>
            <pc:sldMk cId="2737588590" sldId="259"/>
            <ac:spMk id="12" creationId="{31CEB376-FC53-4447-B5BC-0360AD250726}"/>
          </ac:spMkLst>
        </pc:spChg>
        <pc:picChg chg="add del mod">
          <ac:chgData name="Filipe Pacheco" userId="b5c14486688811a7" providerId="LiveId" clId="{7481129F-FB64-45C9-91A3-83802AA77CB9}" dt="2021-10-30T07:46:46.737" v="3339" actId="478"/>
          <ac:picMkLst>
            <pc:docMk/>
            <pc:sldMk cId="2737588590" sldId="259"/>
            <ac:picMk id="5" creationId="{71C39EA6-DF9E-42E6-BF8C-54F0BA60CDA9}"/>
          </ac:picMkLst>
        </pc:picChg>
        <pc:picChg chg="add mod modCrop">
          <ac:chgData name="Filipe Pacheco" userId="b5c14486688811a7" providerId="LiveId" clId="{7481129F-FB64-45C9-91A3-83802AA77CB9}" dt="2021-11-02T10:35:55.634" v="4306" actId="1076"/>
          <ac:picMkLst>
            <pc:docMk/>
            <pc:sldMk cId="2737588590" sldId="259"/>
            <ac:picMk id="5" creationId="{CE0A5ABE-269F-4AE1-87DE-3ADDF7A63873}"/>
          </ac:picMkLst>
        </pc:picChg>
        <pc:picChg chg="add del mod">
          <ac:chgData name="Filipe Pacheco" userId="b5c14486688811a7" providerId="LiveId" clId="{7481129F-FB64-45C9-91A3-83802AA77CB9}" dt="2021-10-30T07:46:46.737" v="3339" actId="478"/>
          <ac:picMkLst>
            <pc:docMk/>
            <pc:sldMk cId="2737588590" sldId="259"/>
            <ac:picMk id="7" creationId="{B4D103A5-21A1-4FDC-941E-881B35AB7040}"/>
          </ac:picMkLst>
        </pc:picChg>
        <pc:picChg chg="add mod">
          <ac:chgData name="Filipe Pacheco" userId="b5c14486688811a7" providerId="LiveId" clId="{7481129F-FB64-45C9-91A3-83802AA77CB9}" dt="2021-10-30T07:49:39.933" v="3390" actId="1076"/>
          <ac:picMkLst>
            <pc:docMk/>
            <pc:sldMk cId="2737588590" sldId="259"/>
            <ac:picMk id="9" creationId="{03936350-4C74-477A-AA46-98FE3B6CA5D5}"/>
          </ac:picMkLst>
        </pc:picChg>
        <pc:picChg chg="add mod">
          <ac:chgData name="Filipe Pacheco" userId="b5c14486688811a7" providerId="LiveId" clId="{7481129F-FB64-45C9-91A3-83802AA77CB9}" dt="2021-10-30T07:49:26.225" v="3386" actId="1076"/>
          <ac:picMkLst>
            <pc:docMk/>
            <pc:sldMk cId="2737588590" sldId="259"/>
            <ac:picMk id="11" creationId="{10CA7247-F0BC-49B4-B3D2-E723835E8103}"/>
          </ac:picMkLst>
        </pc:picChg>
      </pc:sldChg>
      <pc:sldChg chg="addSp delSp modSp add mod setBg delAnim modAnim delDesignElem">
        <pc:chgData name="Filipe Pacheco" userId="b5c14486688811a7" providerId="LiveId" clId="{7481129F-FB64-45C9-91A3-83802AA77CB9}" dt="2021-11-06T09:46:33.712" v="4687"/>
        <pc:sldMkLst>
          <pc:docMk/>
          <pc:sldMk cId="2070997951" sldId="260"/>
        </pc:sldMkLst>
        <pc:spChg chg="mod">
          <ac:chgData name="Filipe Pacheco" userId="b5c14486688811a7" providerId="LiveId" clId="{7481129F-FB64-45C9-91A3-83802AA77CB9}" dt="2021-11-06T09:46:26.716" v="4686" actId="26606"/>
          <ac:spMkLst>
            <pc:docMk/>
            <pc:sldMk cId="2070997951" sldId="260"/>
            <ac:spMk id="2" creationId="{D3526B8F-8BFC-48F7-BD2A-FBCC044A8F6A}"/>
          </ac:spMkLst>
        </pc:spChg>
        <pc:spChg chg="del mod">
          <ac:chgData name="Filipe Pacheco" userId="b5c14486688811a7" providerId="LiveId" clId="{7481129F-FB64-45C9-91A3-83802AA77CB9}" dt="2021-10-30T07:11:38.561" v="2628" actId="478"/>
          <ac:spMkLst>
            <pc:docMk/>
            <pc:sldMk cId="2070997951" sldId="260"/>
            <ac:spMk id="3" creationId="{5CA34769-8B08-43B2-83CB-2746883B8670}"/>
          </ac:spMkLst>
        </pc:spChg>
        <pc:spChg chg="add del">
          <ac:chgData name="Filipe Pacheco" userId="b5c14486688811a7" providerId="LiveId" clId="{7481129F-FB64-45C9-91A3-83802AA77CB9}" dt="2021-10-30T07:11:41.236" v="2629" actId="26606"/>
          <ac:spMkLst>
            <pc:docMk/>
            <pc:sldMk cId="2070997951" sldId="260"/>
            <ac:spMk id="11" creationId="{B807C163-87AF-4BC4-ADE2-4E5EAFEEE8CE}"/>
          </ac:spMkLst>
        </pc:spChg>
        <pc:spChg chg="add">
          <ac:chgData name="Filipe Pacheco" userId="b5c14486688811a7" providerId="LiveId" clId="{7481129F-FB64-45C9-91A3-83802AA77CB9}" dt="2021-11-06T09:46:26.716" v="4686" actId="26606"/>
          <ac:spMkLst>
            <pc:docMk/>
            <pc:sldMk cId="2070997951" sldId="260"/>
            <ac:spMk id="20" creationId="{193F1402-2867-4C4F-A1BA-606198AD76B0}"/>
          </ac:spMkLst>
        </pc:spChg>
        <pc:spChg chg="add">
          <ac:chgData name="Filipe Pacheco" userId="b5c14486688811a7" providerId="LiveId" clId="{7481129F-FB64-45C9-91A3-83802AA77CB9}" dt="2021-11-06T09:46:26.716" v="4686" actId="26606"/>
          <ac:spMkLst>
            <pc:docMk/>
            <pc:sldMk cId="2070997951" sldId="260"/>
            <ac:spMk id="21" creationId="{6DC8E2D9-6729-4614-8667-C1016D3182E4}"/>
          </ac:spMkLst>
        </pc:spChg>
        <pc:spChg chg="add">
          <ac:chgData name="Filipe Pacheco" userId="b5c14486688811a7" providerId="LiveId" clId="{7481129F-FB64-45C9-91A3-83802AA77CB9}" dt="2021-11-06T09:46:26.716" v="4686" actId="26606"/>
          <ac:spMkLst>
            <pc:docMk/>
            <pc:sldMk cId="2070997951" sldId="260"/>
            <ac:spMk id="23" creationId="{9C51935E-4A08-4AE4-8E13-F40CD3C4F1C4}"/>
          </ac:spMkLst>
        </pc:spChg>
        <pc:spChg chg="add del">
          <ac:chgData name="Filipe Pacheco" userId="b5c14486688811a7" providerId="LiveId" clId="{7481129F-FB64-45C9-91A3-83802AA77CB9}" dt="2021-10-30T07:11:41.236" v="2629" actId="26606"/>
          <ac:spMkLst>
            <pc:docMk/>
            <pc:sldMk cId="2070997951" sldId="260"/>
            <ac:spMk id="25" creationId="{19C03209-5BD8-4B0B-847E-430FFF592586}"/>
          </ac:spMkLst>
        </pc:spChg>
        <pc:spChg chg="add">
          <ac:chgData name="Filipe Pacheco" userId="b5c14486688811a7" providerId="LiveId" clId="{7481129F-FB64-45C9-91A3-83802AA77CB9}" dt="2021-11-06T09:46:26.716" v="4686" actId="26606"/>
          <ac:spMkLst>
            <pc:docMk/>
            <pc:sldMk cId="2070997951" sldId="260"/>
            <ac:spMk id="27" creationId="{9887A981-7310-4FDA-96E6-73ECCD6C472B}"/>
          </ac:spMkLst>
        </pc:spChg>
        <pc:spChg chg="add">
          <ac:chgData name="Filipe Pacheco" userId="b5c14486688811a7" providerId="LiveId" clId="{7481129F-FB64-45C9-91A3-83802AA77CB9}" dt="2021-11-06T09:46:26.716" v="4686" actId="26606"/>
          <ac:spMkLst>
            <pc:docMk/>
            <pc:sldMk cId="2070997951" sldId="260"/>
            <ac:spMk id="29" creationId="{FED4C940-D8EF-42FB-B65E-81A70494B8E6}"/>
          </ac:spMkLst>
        </pc:spChg>
        <pc:spChg chg="add">
          <ac:chgData name="Filipe Pacheco" userId="b5c14486688811a7" providerId="LiveId" clId="{7481129F-FB64-45C9-91A3-83802AA77CB9}" dt="2021-11-06T09:46:26.716" v="4686" actId="26606"/>
          <ac:spMkLst>
            <pc:docMk/>
            <pc:sldMk cId="2070997951" sldId="260"/>
            <ac:spMk id="39" creationId="{445038F8-360D-46AD-B2F1-47DAB7AA07B2}"/>
          </ac:spMkLst>
        </pc:spChg>
        <pc:spChg chg="add">
          <ac:chgData name="Filipe Pacheco" userId="b5c14486688811a7" providerId="LiveId" clId="{7481129F-FB64-45C9-91A3-83802AA77CB9}" dt="2021-11-06T09:46:26.716" v="4686" actId="26606"/>
          <ac:spMkLst>
            <pc:docMk/>
            <pc:sldMk cId="2070997951" sldId="260"/>
            <ac:spMk id="41" creationId="{E1297267-64FC-46DE-88B8-E76DC4691C8E}"/>
          </ac:spMkLst>
        </pc:spChg>
        <pc:spChg chg="add del">
          <ac:chgData name="Filipe Pacheco" userId="b5c14486688811a7" providerId="LiveId" clId="{7481129F-FB64-45C9-91A3-83802AA77CB9}" dt="2021-10-30T07:12:04.412" v="2632"/>
          <ac:spMkLst>
            <pc:docMk/>
            <pc:sldMk cId="2070997951" sldId="260"/>
            <ac:spMk id="42" creationId="{6DC8E2D9-6729-4614-8667-C1016D3182E4}"/>
          </ac:spMkLst>
        </pc:spChg>
        <pc:spChg chg="add">
          <ac:chgData name="Filipe Pacheco" userId="b5c14486688811a7" providerId="LiveId" clId="{7481129F-FB64-45C9-91A3-83802AA77CB9}" dt="2021-11-06T09:46:26.716" v="4686" actId="26606"/>
          <ac:spMkLst>
            <pc:docMk/>
            <pc:sldMk cId="2070997951" sldId="260"/>
            <ac:spMk id="43" creationId="{D0A09031-1697-4CF1-8372-9D6B798ED9DA}"/>
          </ac:spMkLst>
        </pc:spChg>
        <pc:spChg chg="add del">
          <ac:chgData name="Filipe Pacheco" userId="b5c14486688811a7" providerId="LiveId" clId="{7481129F-FB64-45C9-91A3-83802AA77CB9}" dt="2021-10-30T07:12:04.412" v="2632"/>
          <ac:spMkLst>
            <pc:docMk/>
            <pc:sldMk cId="2070997951" sldId="260"/>
            <ac:spMk id="44" creationId="{9B9AACA9-BD92-429F-8047-0731DB46F99F}"/>
          </ac:spMkLst>
        </pc:spChg>
        <pc:grpChg chg="add">
          <ac:chgData name="Filipe Pacheco" userId="b5c14486688811a7" providerId="LiveId" clId="{7481129F-FB64-45C9-91A3-83802AA77CB9}" dt="2021-11-06T09:46:26.716" v="4686" actId="26606"/>
          <ac:grpSpMkLst>
            <pc:docMk/>
            <pc:sldMk cId="2070997951" sldId="260"/>
            <ac:grpSpMk id="9" creationId="{BF4E480B-94D6-46F9-A2B6-B98D311FDC19}"/>
          </ac:grpSpMkLst>
        </pc:grpChg>
        <pc:grpChg chg="add del">
          <ac:chgData name="Filipe Pacheco" userId="b5c14486688811a7" providerId="LiveId" clId="{7481129F-FB64-45C9-91A3-83802AA77CB9}" dt="2021-10-30T07:11:41.236" v="2629" actId="26606"/>
          <ac:grpSpMkLst>
            <pc:docMk/>
            <pc:sldMk cId="2070997951" sldId="260"/>
            <ac:grpSpMk id="13" creationId="{3F696E8E-5A50-4F12-9E0B-502F85061599}"/>
          </ac:grpSpMkLst>
        </pc:grpChg>
        <pc:grpChg chg="add del">
          <ac:chgData name="Filipe Pacheco" userId="b5c14486688811a7" providerId="LiveId" clId="{7481129F-FB64-45C9-91A3-83802AA77CB9}" dt="2021-10-30T07:12:04.412" v="2632"/>
          <ac:grpSpMkLst>
            <pc:docMk/>
            <pc:sldMk cId="2070997951" sldId="260"/>
            <ac:grpSpMk id="30" creationId="{BF4E480B-94D6-46F9-A2B6-B98D311FDC19}"/>
          </ac:grpSpMkLst>
        </pc:grpChg>
        <pc:grpChg chg="add">
          <ac:chgData name="Filipe Pacheco" userId="b5c14486688811a7" providerId="LiveId" clId="{7481129F-FB64-45C9-91A3-83802AA77CB9}" dt="2021-11-06T09:46:26.716" v="4686" actId="26606"/>
          <ac:grpSpMkLst>
            <pc:docMk/>
            <pc:sldMk cId="2070997951" sldId="260"/>
            <ac:grpSpMk id="31" creationId="{56A1B230-58D0-41AA-8ACD-0AE93078B8F9}"/>
          </ac:grpSpMkLst>
        </pc:grpChg>
        <pc:grpChg chg="add">
          <ac:chgData name="Filipe Pacheco" userId="b5c14486688811a7" providerId="LiveId" clId="{7481129F-FB64-45C9-91A3-83802AA77CB9}" dt="2021-11-06T09:46:26.716" v="4686" actId="26606"/>
          <ac:grpSpMkLst>
            <pc:docMk/>
            <pc:sldMk cId="2070997951" sldId="260"/>
            <ac:grpSpMk id="35" creationId="{F7AEDD01-B338-442A-9214-A38E48E3FF21}"/>
          </ac:grpSpMkLst>
        </pc:grpChg>
        <pc:picChg chg="add mod">
          <ac:chgData name="Filipe Pacheco" userId="b5c14486688811a7" providerId="LiveId" clId="{7481129F-FB64-45C9-91A3-83802AA77CB9}" dt="2021-11-06T09:46:26.716" v="4686" actId="26606"/>
          <ac:picMkLst>
            <pc:docMk/>
            <pc:sldMk cId="2070997951" sldId="260"/>
            <ac:picMk id="4" creationId="{F7B1CADB-F2F0-41CA-A800-D230EA31CB11}"/>
          </ac:picMkLst>
        </pc:picChg>
        <pc:picChg chg="add del mod">
          <ac:chgData name="Filipe Pacheco" userId="b5c14486688811a7" providerId="LiveId" clId="{7481129F-FB64-45C9-91A3-83802AA77CB9}" dt="2021-11-06T09:41:37.194" v="4644" actId="478"/>
          <ac:picMkLst>
            <pc:docMk/>
            <pc:sldMk cId="2070997951" sldId="260"/>
            <ac:picMk id="5" creationId="{0E583E6F-6EB5-4F57-B22B-AAC37ABF7E0D}"/>
          </ac:picMkLst>
        </pc:picChg>
        <pc:picChg chg="add del mod">
          <ac:chgData name="Filipe Pacheco" userId="b5c14486688811a7" providerId="LiveId" clId="{7481129F-FB64-45C9-91A3-83802AA77CB9}" dt="2021-11-06T09:41:37.654" v="4645" actId="478"/>
          <ac:picMkLst>
            <pc:docMk/>
            <pc:sldMk cId="2070997951" sldId="260"/>
            <ac:picMk id="6" creationId="{3815902D-237D-492D-9265-0EA95CF72567}"/>
          </ac:picMkLst>
        </pc:picChg>
      </pc:sldChg>
      <pc:sldChg chg="modSp add del mod">
        <pc:chgData name="Filipe Pacheco" userId="b5c14486688811a7" providerId="LiveId" clId="{7481129F-FB64-45C9-91A3-83802AA77CB9}" dt="2021-10-30T07:07:16.466" v="2605" actId="47"/>
        <pc:sldMkLst>
          <pc:docMk/>
          <pc:sldMk cId="3508848222" sldId="261"/>
        </pc:sldMkLst>
        <pc:spChg chg="mod">
          <ac:chgData name="Filipe Pacheco" userId="b5c14486688811a7" providerId="LiveId" clId="{7481129F-FB64-45C9-91A3-83802AA77CB9}" dt="2021-10-30T07:04:30.665" v="2351" actId="6549"/>
          <ac:spMkLst>
            <pc:docMk/>
            <pc:sldMk cId="3508848222" sldId="261"/>
            <ac:spMk id="2" creationId="{D3526B8F-8BFC-48F7-BD2A-FBCC044A8F6A}"/>
          </ac:spMkLst>
        </pc:spChg>
        <pc:spChg chg="mod">
          <ac:chgData name="Filipe Pacheco" userId="b5c14486688811a7" providerId="LiveId" clId="{7481129F-FB64-45C9-91A3-83802AA77CB9}" dt="2021-10-30T07:06:32.080" v="2577"/>
          <ac:spMkLst>
            <pc:docMk/>
            <pc:sldMk cId="3508848222" sldId="261"/>
            <ac:spMk id="3" creationId="{5CA34769-8B08-43B2-83CB-2746883B8670}"/>
          </ac:spMkLst>
        </pc:spChg>
      </pc:sldChg>
      <pc:sldChg chg="add del">
        <pc:chgData name="Filipe Pacheco" userId="b5c14486688811a7" providerId="LiveId" clId="{7481129F-FB64-45C9-91A3-83802AA77CB9}" dt="2021-10-30T07:06:58.649" v="2583" actId="47"/>
        <pc:sldMkLst>
          <pc:docMk/>
          <pc:sldMk cId="1147292897" sldId="262"/>
        </pc:sldMkLst>
      </pc:sldChg>
      <pc:sldChg chg="add del">
        <pc:chgData name="Filipe Pacheco" userId="b5c14486688811a7" providerId="LiveId" clId="{7481129F-FB64-45C9-91A3-83802AA77CB9}" dt="2021-10-30T07:07:01.518" v="2584" actId="47"/>
        <pc:sldMkLst>
          <pc:docMk/>
          <pc:sldMk cId="4033381805" sldId="263"/>
        </pc:sldMkLst>
      </pc:sldChg>
      <pc:sldChg chg="modSp add mod">
        <pc:chgData name="Filipe Pacheco" userId="b5c14486688811a7" providerId="LiveId" clId="{7481129F-FB64-45C9-91A3-83802AA77CB9}" dt="2021-11-02T11:06:41.919" v="4499" actId="20577"/>
        <pc:sldMkLst>
          <pc:docMk/>
          <pc:sldMk cId="838102992" sldId="264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838102992" sldId="264"/>
            <ac:spMk id="2" creationId="{D3526B8F-8BFC-48F7-BD2A-FBCC044A8F6A}"/>
          </ac:spMkLst>
        </pc:spChg>
        <pc:spChg chg="mod">
          <ac:chgData name="Filipe Pacheco" userId="b5c14486688811a7" providerId="LiveId" clId="{7481129F-FB64-45C9-91A3-83802AA77CB9}" dt="2021-11-02T11:06:41.919" v="4499" actId="20577"/>
          <ac:spMkLst>
            <pc:docMk/>
            <pc:sldMk cId="838102992" sldId="264"/>
            <ac:spMk id="3" creationId="{5CA34769-8B08-43B2-83CB-2746883B8670}"/>
          </ac:spMkLst>
        </pc:spChg>
      </pc:sldChg>
      <pc:sldChg chg="add del setBg">
        <pc:chgData name="Filipe Pacheco" userId="b5c14486688811a7" providerId="LiveId" clId="{7481129F-FB64-45C9-91A3-83802AA77CB9}" dt="2021-10-30T07:14:10.300" v="2638" actId="47"/>
        <pc:sldMkLst>
          <pc:docMk/>
          <pc:sldMk cId="3755212937" sldId="265"/>
        </pc:sldMkLst>
      </pc:sldChg>
      <pc:sldChg chg="addSp delSp modSp add mod setBg delAnim modAnim delDesignElem">
        <pc:chgData name="Filipe Pacheco" userId="b5c14486688811a7" providerId="LiveId" clId="{7481129F-FB64-45C9-91A3-83802AA77CB9}" dt="2021-11-04T20:32:03.503" v="4560" actId="26606"/>
        <pc:sldMkLst>
          <pc:docMk/>
          <pc:sldMk cId="3926269486" sldId="266"/>
        </pc:sldMkLst>
        <pc:spChg chg="mod ord">
          <ac:chgData name="Filipe Pacheco" userId="b5c14486688811a7" providerId="LiveId" clId="{7481129F-FB64-45C9-91A3-83802AA77CB9}" dt="2021-11-04T20:32:03.503" v="4560" actId="26606"/>
          <ac:spMkLst>
            <pc:docMk/>
            <pc:sldMk cId="3926269486" sldId="266"/>
            <ac:spMk id="2" creationId="{D3526B8F-8BFC-48F7-BD2A-FBCC044A8F6A}"/>
          </ac:spMkLst>
        </pc:spChg>
        <pc:spChg chg="del">
          <ac:chgData name="Filipe Pacheco" userId="b5c14486688811a7" providerId="LiveId" clId="{7481129F-FB64-45C9-91A3-83802AA77CB9}" dt="2021-10-30T07:14:33.186" v="2669" actId="478"/>
          <ac:spMkLst>
            <pc:docMk/>
            <pc:sldMk cId="3926269486" sldId="266"/>
            <ac:spMk id="3" creationId="{5CA34769-8B08-43B2-83CB-2746883B8670}"/>
          </ac:spMkLst>
        </pc:spChg>
        <pc:spChg chg="add del mod">
          <ac:chgData name="Filipe Pacheco" userId="b5c14486688811a7" providerId="LiveId" clId="{7481129F-FB64-45C9-91A3-83802AA77CB9}" dt="2021-10-30T07:14:34.705" v="2670" actId="478"/>
          <ac:spMkLst>
            <pc:docMk/>
            <pc:sldMk cId="3926269486" sldId="266"/>
            <ac:spMk id="5" creationId="{58A2CA2B-9B20-4D63-A9AF-A316F5422474}"/>
          </ac:spMkLst>
        </pc:spChg>
        <pc:spChg chg="add">
          <ac:chgData name="Filipe Pacheco" userId="b5c14486688811a7" providerId="LiveId" clId="{7481129F-FB64-45C9-91A3-83802AA77CB9}" dt="2021-11-04T20:32:03.503" v="4560" actId="26606"/>
          <ac:spMkLst>
            <pc:docMk/>
            <pc:sldMk cId="3926269486" sldId="266"/>
            <ac:spMk id="12" creationId="{6DC8E2D9-6729-4614-8667-C1016D3182E4}"/>
          </ac:spMkLst>
        </pc:spChg>
        <pc:spChg chg="add del">
          <ac:chgData name="Filipe Pacheco" userId="b5c14486688811a7" providerId="LiveId" clId="{7481129F-FB64-45C9-91A3-83802AA77CB9}" dt="2021-10-30T07:14:47.652" v="2675" actId="26606"/>
          <ac:spMkLst>
            <pc:docMk/>
            <pc:sldMk cId="3926269486" sldId="266"/>
            <ac:spMk id="23" creationId="{6DC8E2D9-6729-4614-8667-C1016D3182E4}"/>
          </ac:spMkLst>
        </pc:spChg>
        <pc:spChg chg="add">
          <ac:chgData name="Filipe Pacheco" userId="b5c14486688811a7" providerId="LiveId" clId="{7481129F-FB64-45C9-91A3-83802AA77CB9}" dt="2021-11-04T20:32:03.503" v="4560" actId="26606"/>
          <ac:spMkLst>
            <pc:docMk/>
            <pc:sldMk cId="3926269486" sldId="266"/>
            <ac:spMk id="27" creationId="{9C51935E-4A08-4AE4-8E13-F40CD3C4F1C4}"/>
          </ac:spMkLst>
        </pc:spChg>
        <pc:spChg chg="add">
          <ac:chgData name="Filipe Pacheco" userId="b5c14486688811a7" providerId="LiveId" clId="{7481129F-FB64-45C9-91A3-83802AA77CB9}" dt="2021-11-04T20:32:03.503" v="4560" actId="26606"/>
          <ac:spMkLst>
            <pc:docMk/>
            <pc:sldMk cId="3926269486" sldId="266"/>
            <ac:spMk id="29" creationId="{193F1402-2867-4C4F-A1BA-606198AD76B0}"/>
          </ac:spMkLst>
        </pc:spChg>
        <pc:spChg chg="add">
          <ac:chgData name="Filipe Pacheco" userId="b5c14486688811a7" providerId="LiveId" clId="{7481129F-FB64-45C9-91A3-83802AA77CB9}" dt="2021-11-04T20:32:03.503" v="4560" actId="26606"/>
          <ac:spMkLst>
            <pc:docMk/>
            <pc:sldMk cId="3926269486" sldId="266"/>
            <ac:spMk id="31" creationId="{9887A981-7310-4FDA-96E6-73ECCD6C472B}"/>
          </ac:spMkLst>
        </pc:spChg>
        <pc:spChg chg="add">
          <ac:chgData name="Filipe Pacheco" userId="b5c14486688811a7" providerId="LiveId" clId="{7481129F-FB64-45C9-91A3-83802AA77CB9}" dt="2021-11-04T20:32:03.503" v="4560" actId="26606"/>
          <ac:spMkLst>
            <pc:docMk/>
            <pc:sldMk cId="3926269486" sldId="266"/>
            <ac:spMk id="33" creationId="{FED4C940-D8EF-42FB-B65E-81A70494B8E6}"/>
          </ac:spMkLst>
        </pc:spChg>
        <pc:spChg chg="add del">
          <ac:chgData name="Filipe Pacheco" userId="b5c14486688811a7" providerId="LiveId" clId="{7481129F-FB64-45C9-91A3-83802AA77CB9}" dt="2021-10-30T07:16:59.110" v="2684" actId="26606"/>
          <ac:spMkLst>
            <pc:docMk/>
            <pc:sldMk cId="3926269486" sldId="266"/>
            <ac:spMk id="39" creationId="{8CED433A-4441-4EF2-A360-2D5C19C7F3CD}"/>
          </ac:spMkLst>
        </pc:spChg>
        <pc:spChg chg="add">
          <ac:chgData name="Filipe Pacheco" userId="b5c14486688811a7" providerId="LiveId" clId="{7481129F-FB64-45C9-91A3-83802AA77CB9}" dt="2021-11-04T20:32:03.503" v="4560" actId="26606"/>
          <ac:spMkLst>
            <pc:docMk/>
            <pc:sldMk cId="3926269486" sldId="266"/>
            <ac:spMk id="43" creationId="{445038F8-360D-46AD-B2F1-47DAB7AA07B2}"/>
          </ac:spMkLst>
        </pc:spChg>
        <pc:spChg chg="add">
          <ac:chgData name="Filipe Pacheco" userId="b5c14486688811a7" providerId="LiveId" clId="{7481129F-FB64-45C9-91A3-83802AA77CB9}" dt="2021-11-04T20:32:03.503" v="4560" actId="26606"/>
          <ac:spMkLst>
            <pc:docMk/>
            <pc:sldMk cId="3926269486" sldId="266"/>
            <ac:spMk id="45" creationId="{E1297267-64FC-46DE-88B8-E76DC4691C8E}"/>
          </ac:spMkLst>
        </pc:spChg>
        <pc:spChg chg="add">
          <ac:chgData name="Filipe Pacheco" userId="b5c14486688811a7" providerId="LiveId" clId="{7481129F-FB64-45C9-91A3-83802AA77CB9}" dt="2021-11-04T20:32:03.503" v="4560" actId="26606"/>
          <ac:spMkLst>
            <pc:docMk/>
            <pc:sldMk cId="3926269486" sldId="266"/>
            <ac:spMk id="47" creationId="{D0A09031-1697-4CF1-8372-9D6B798ED9DA}"/>
          </ac:spMkLst>
        </pc:spChg>
        <pc:spChg chg="add del">
          <ac:chgData name="Filipe Pacheco" userId="b5c14486688811a7" providerId="LiveId" clId="{7481129F-FB64-45C9-91A3-83802AA77CB9}" dt="2021-10-30T07:16:59.110" v="2684" actId="26606"/>
          <ac:spMkLst>
            <pc:docMk/>
            <pc:sldMk cId="3926269486" sldId="266"/>
            <ac:spMk id="48" creationId="{6DC8E2D9-6729-4614-8667-C1016D3182E4}"/>
          </ac:spMkLst>
        </pc:spChg>
        <pc:spChg chg="add del">
          <ac:chgData name="Filipe Pacheco" userId="b5c14486688811a7" providerId="LiveId" clId="{7481129F-FB64-45C9-91A3-83802AA77CB9}" dt="2021-10-30T07:16:59.110" v="2684" actId="26606"/>
          <ac:spMkLst>
            <pc:docMk/>
            <pc:sldMk cId="3926269486" sldId="266"/>
            <ac:spMk id="49" creationId="{9C51935E-4A08-4AE4-8E13-F40CD3C4F1C4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3926269486" sldId="266"/>
            <ac:spMk id="73" creationId="{6DC8E2D9-6729-4614-8667-C1016D3182E4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3926269486" sldId="266"/>
            <ac:spMk id="75" creationId="{9C51935E-4A08-4AE4-8E13-F40CD3C4F1C4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3926269486" sldId="266"/>
            <ac:spMk id="89" creationId="{8CED433A-4441-4EF2-A360-2D5C19C7F3CD}"/>
          </ac:spMkLst>
        </pc:spChg>
        <pc:grpChg chg="add del">
          <ac:chgData name="Filipe Pacheco" userId="b5c14486688811a7" providerId="LiveId" clId="{7481129F-FB64-45C9-91A3-83802AA77CB9}" dt="2021-10-30T07:14:47.652" v="2675" actId="26606"/>
          <ac:grpSpMkLst>
            <pc:docMk/>
            <pc:sldMk cId="3926269486" sldId="266"/>
            <ac:grpSpMk id="11" creationId="{BF4E480B-94D6-46F9-A2B6-B98D311FDC19}"/>
          </ac:grpSpMkLst>
        </pc:grpChg>
        <pc:grpChg chg="add">
          <ac:chgData name="Filipe Pacheco" userId="b5c14486688811a7" providerId="LiveId" clId="{7481129F-FB64-45C9-91A3-83802AA77CB9}" dt="2021-11-04T20:32:03.503" v="4560" actId="26606"/>
          <ac:grpSpMkLst>
            <pc:docMk/>
            <pc:sldMk cId="3926269486" sldId="266"/>
            <ac:grpSpMk id="13" creationId="{BF4E480B-94D6-46F9-A2B6-B98D311FDC19}"/>
          </ac:grpSpMkLst>
        </pc:grpChg>
        <pc:grpChg chg="add">
          <ac:chgData name="Filipe Pacheco" userId="b5c14486688811a7" providerId="LiveId" clId="{7481129F-FB64-45C9-91A3-83802AA77CB9}" dt="2021-11-04T20:32:03.503" v="4560" actId="26606"/>
          <ac:grpSpMkLst>
            <pc:docMk/>
            <pc:sldMk cId="3926269486" sldId="266"/>
            <ac:grpSpMk id="24" creationId="{F7AEDD01-B338-442A-9214-A38E48E3FF21}"/>
          </ac:grpSpMkLst>
        </pc:grpChg>
        <pc:grpChg chg="add del">
          <ac:chgData name="Filipe Pacheco" userId="b5c14486688811a7" providerId="LiveId" clId="{7481129F-FB64-45C9-91A3-83802AA77CB9}" dt="2021-10-30T07:14:47.652" v="2675" actId="26606"/>
          <ac:grpSpMkLst>
            <pc:docMk/>
            <pc:sldMk cId="3926269486" sldId="266"/>
            <ac:grpSpMk id="25" creationId="{FE5D3E1D-E29B-4EB1-B0BC-8E518A9D19D1}"/>
          </ac:grpSpMkLst>
        </pc:grpChg>
        <pc:grpChg chg="add">
          <ac:chgData name="Filipe Pacheco" userId="b5c14486688811a7" providerId="LiveId" clId="{7481129F-FB64-45C9-91A3-83802AA77CB9}" dt="2021-11-04T20:32:03.503" v="4560" actId="26606"/>
          <ac:grpSpMkLst>
            <pc:docMk/>
            <pc:sldMk cId="3926269486" sldId="266"/>
            <ac:grpSpMk id="35" creationId="{56A1B230-58D0-41AA-8ACD-0AE93078B8F9}"/>
          </ac:grpSpMkLst>
        </pc:grpChg>
        <pc:grpChg chg="add del">
          <ac:chgData name="Filipe Pacheco" userId="b5c14486688811a7" providerId="LiveId" clId="{7481129F-FB64-45C9-91A3-83802AA77CB9}" dt="2021-10-30T07:16:59.110" v="2684" actId="26606"/>
          <ac:grpSpMkLst>
            <pc:docMk/>
            <pc:sldMk cId="3926269486" sldId="266"/>
            <ac:grpSpMk id="38" creationId="{BF4E480B-94D6-46F9-A2B6-B98D311FDC19}"/>
          </ac:grpSpMkLst>
        </pc:grpChg>
        <pc:grpChg chg="add del">
          <ac:chgData name="Filipe Pacheco" userId="b5c14486688811a7" providerId="LiveId" clId="{7481129F-FB64-45C9-91A3-83802AA77CB9}" dt="2021-10-30T07:16:59.110" v="2684" actId="26606"/>
          <ac:grpSpMkLst>
            <pc:docMk/>
            <pc:sldMk cId="3926269486" sldId="266"/>
            <ac:grpSpMk id="50" creationId="{6E2935B3-43F9-4F49-AEEE-A09015DDFF57}"/>
          </ac:grpSpMkLst>
        </pc:grpChg>
        <pc:grpChg chg="add del">
          <ac:chgData name="Filipe Pacheco" userId="b5c14486688811a7" providerId="LiveId" clId="{7481129F-FB64-45C9-91A3-83802AA77CB9}" dt="2021-11-02T10:21:11.143" v="4109"/>
          <ac:grpSpMkLst>
            <pc:docMk/>
            <pc:sldMk cId="3926269486" sldId="266"/>
            <ac:grpSpMk id="61" creationId="{BF4E480B-94D6-46F9-A2B6-B98D311FDC19}"/>
          </ac:grpSpMkLst>
        </pc:grpChg>
        <pc:grpChg chg="add del">
          <ac:chgData name="Filipe Pacheco" userId="b5c14486688811a7" providerId="LiveId" clId="{7481129F-FB64-45C9-91A3-83802AA77CB9}" dt="2021-11-02T10:21:11.143" v="4109"/>
          <ac:grpSpMkLst>
            <pc:docMk/>
            <pc:sldMk cId="3926269486" sldId="266"/>
            <ac:grpSpMk id="77" creationId="{6E2935B3-43F9-4F49-AEEE-A09015DDFF57}"/>
          </ac:grpSpMkLst>
        </pc:grpChg>
        <pc:picChg chg="add del mod">
          <ac:chgData name="Filipe Pacheco" userId="b5c14486688811a7" providerId="LiveId" clId="{7481129F-FB64-45C9-91A3-83802AA77CB9}" dt="2021-10-30T07:16:47.404" v="2680" actId="478"/>
          <ac:picMkLst>
            <pc:docMk/>
            <pc:sldMk cId="3926269486" sldId="266"/>
            <ac:picMk id="6" creationId="{96562A3C-E683-4F02-A5B0-3DCB8FEE7811}"/>
          </ac:picMkLst>
        </pc:picChg>
        <pc:picChg chg="add mod">
          <ac:chgData name="Filipe Pacheco" userId="b5c14486688811a7" providerId="LiveId" clId="{7481129F-FB64-45C9-91A3-83802AA77CB9}" dt="2021-11-04T20:32:03.503" v="4560" actId="26606"/>
          <ac:picMkLst>
            <pc:docMk/>
            <pc:sldMk cId="3926269486" sldId="266"/>
            <ac:picMk id="8" creationId="{252AD8F9-C062-40BD-90C3-56BDAF0F00B7}"/>
          </ac:picMkLst>
        </pc:picChg>
      </pc:sldChg>
      <pc:sldChg chg="addSp delSp modSp add del mod setBg modAnim delDesignElem">
        <pc:chgData name="Filipe Pacheco" userId="b5c14486688811a7" providerId="LiveId" clId="{7481129F-FB64-45C9-91A3-83802AA77CB9}" dt="2021-10-30T07:23:47.704" v="2794" actId="47"/>
        <pc:sldMkLst>
          <pc:docMk/>
          <pc:sldMk cId="447788646" sldId="267"/>
        </pc:sldMkLst>
        <pc:spChg chg="del">
          <ac:chgData name="Filipe Pacheco" userId="b5c14486688811a7" providerId="LiveId" clId="{7481129F-FB64-45C9-91A3-83802AA77CB9}" dt="2021-10-30T07:18:03.137" v="2686"/>
          <ac:spMkLst>
            <pc:docMk/>
            <pc:sldMk cId="447788646" sldId="267"/>
            <ac:spMk id="73" creationId="{6DC8E2D9-6729-4614-8667-C1016D3182E4}"/>
          </ac:spMkLst>
        </pc:spChg>
        <pc:spChg chg="del">
          <ac:chgData name="Filipe Pacheco" userId="b5c14486688811a7" providerId="LiveId" clId="{7481129F-FB64-45C9-91A3-83802AA77CB9}" dt="2021-10-30T07:18:03.137" v="2686"/>
          <ac:spMkLst>
            <pc:docMk/>
            <pc:sldMk cId="447788646" sldId="267"/>
            <ac:spMk id="75" creationId="{9C51935E-4A08-4AE4-8E13-F40CD3C4F1C4}"/>
          </ac:spMkLst>
        </pc:spChg>
        <pc:spChg chg="del">
          <ac:chgData name="Filipe Pacheco" userId="b5c14486688811a7" providerId="LiveId" clId="{7481129F-FB64-45C9-91A3-83802AA77CB9}" dt="2021-10-30T07:18:03.137" v="2686"/>
          <ac:spMkLst>
            <pc:docMk/>
            <pc:sldMk cId="447788646" sldId="267"/>
            <ac:spMk id="89" creationId="{8CED433A-4441-4EF2-A360-2D5C19C7F3CD}"/>
          </ac:spMkLst>
        </pc:spChg>
        <pc:grpChg chg="del">
          <ac:chgData name="Filipe Pacheco" userId="b5c14486688811a7" providerId="LiveId" clId="{7481129F-FB64-45C9-91A3-83802AA77CB9}" dt="2021-10-30T07:18:03.137" v="2686"/>
          <ac:grpSpMkLst>
            <pc:docMk/>
            <pc:sldMk cId="447788646" sldId="267"/>
            <ac:grpSpMk id="61" creationId="{BF4E480B-94D6-46F9-A2B6-B98D311FDC19}"/>
          </ac:grpSpMkLst>
        </pc:grpChg>
        <pc:grpChg chg="del">
          <ac:chgData name="Filipe Pacheco" userId="b5c14486688811a7" providerId="LiveId" clId="{7481129F-FB64-45C9-91A3-83802AA77CB9}" dt="2021-10-30T07:18:03.137" v="2686"/>
          <ac:grpSpMkLst>
            <pc:docMk/>
            <pc:sldMk cId="447788646" sldId="267"/>
            <ac:grpSpMk id="77" creationId="{6E2935B3-43F9-4F49-AEEE-A09015DDFF57}"/>
          </ac:grpSpMkLst>
        </pc:grpChg>
        <pc:picChg chg="del">
          <ac:chgData name="Filipe Pacheco" userId="b5c14486688811a7" providerId="LiveId" clId="{7481129F-FB64-45C9-91A3-83802AA77CB9}" dt="2021-10-30T07:18:05.322" v="2687" actId="478"/>
          <ac:picMkLst>
            <pc:docMk/>
            <pc:sldMk cId="447788646" sldId="267"/>
            <ac:picMk id="8" creationId="{252AD8F9-C062-40BD-90C3-56BDAF0F00B7}"/>
          </ac:picMkLst>
        </pc:picChg>
        <pc:picChg chg="add mod">
          <ac:chgData name="Filipe Pacheco" userId="b5c14486688811a7" providerId="LiveId" clId="{7481129F-FB64-45C9-91A3-83802AA77CB9}" dt="2021-10-30T07:18:11.519" v="2688"/>
          <ac:picMkLst>
            <pc:docMk/>
            <pc:sldMk cId="447788646" sldId="267"/>
            <ac:picMk id="29" creationId="{64C550F7-4A21-4F88-B988-77B5E865CF02}"/>
          </ac:picMkLst>
        </pc:picChg>
        <pc:picChg chg="add mod">
          <ac:chgData name="Filipe Pacheco" userId="b5c14486688811a7" providerId="LiveId" clId="{7481129F-FB64-45C9-91A3-83802AA77CB9}" dt="2021-10-30T07:18:52.015" v="2727" actId="1076"/>
          <ac:picMkLst>
            <pc:docMk/>
            <pc:sldMk cId="447788646" sldId="267"/>
            <ac:picMk id="30" creationId="{B69FC14B-64CA-46C5-9196-55AEC24541A7}"/>
          </ac:picMkLst>
        </pc:picChg>
        <pc:picChg chg="add mod">
          <ac:chgData name="Filipe Pacheco" userId="b5c14486688811a7" providerId="LiveId" clId="{7481129F-FB64-45C9-91A3-83802AA77CB9}" dt="2021-10-30T07:18:11.519" v="2688"/>
          <ac:picMkLst>
            <pc:docMk/>
            <pc:sldMk cId="447788646" sldId="267"/>
            <ac:picMk id="31" creationId="{9D1E9188-DAA5-4B7C-A2E1-6A6318047570}"/>
          </ac:picMkLst>
        </pc:picChg>
      </pc:sldChg>
      <pc:sldChg chg="addSp delSp modSp add mod setBg delAnim modAnim delDesignElem">
        <pc:chgData name="Filipe Pacheco" userId="b5c14486688811a7" providerId="LiveId" clId="{7481129F-FB64-45C9-91A3-83802AA77CB9}" dt="2021-11-02T10:23:41.916" v="4158"/>
        <pc:sldMkLst>
          <pc:docMk/>
          <pc:sldMk cId="1942810845" sldId="268"/>
        </pc:sldMkLst>
        <pc:spChg chg="mod">
          <ac:chgData name="Filipe Pacheco" userId="b5c14486688811a7" providerId="LiveId" clId="{7481129F-FB64-45C9-91A3-83802AA77CB9}" dt="2021-10-30T07:27:30.970" v="2821" actId="26606"/>
          <ac:spMkLst>
            <pc:docMk/>
            <pc:sldMk cId="1942810845" sldId="268"/>
            <ac:spMk id="2" creationId="{D3526B8F-8BFC-48F7-BD2A-FBCC044A8F6A}"/>
          </ac:spMkLst>
        </pc:spChg>
        <pc:spChg chg="del mod">
          <ac:chgData name="Filipe Pacheco" userId="b5c14486688811a7" providerId="LiveId" clId="{7481129F-FB64-45C9-91A3-83802AA77CB9}" dt="2021-10-30T07:18:44.148" v="2723" actId="478"/>
          <ac:spMkLst>
            <pc:docMk/>
            <pc:sldMk cId="1942810845" sldId="268"/>
            <ac:spMk id="3" creationId="{5CA34769-8B08-43B2-83CB-2746883B8670}"/>
          </ac:spMkLst>
        </pc:spChg>
        <pc:spChg chg="add del mod">
          <ac:chgData name="Filipe Pacheco" userId="b5c14486688811a7" providerId="LiveId" clId="{7481129F-FB64-45C9-91A3-83802AA77CB9}" dt="2021-10-30T07:18:48.969" v="2725" actId="478"/>
          <ac:spMkLst>
            <pc:docMk/>
            <pc:sldMk cId="1942810845" sldId="268"/>
            <ac:spMk id="5" creationId="{BDFE7A79-39FF-4881-BEF7-859C6B50CE0D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1942810845" sldId="268"/>
            <ac:spMk id="31" creationId="{6DC8E2D9-6729-4614-8667-C1016D3182E4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1942810845" sldId="268"/>
            <ac:spMk id="33" creationId="{9C51935E-4A08-4AE4-8E13-F40CD3C4F1C4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1942810845" sldId="268"/>
            <ac:spMk id="47" creationId="{8CED433A-4441-4EF2-A360-2D5C19C7F3CD}"/>
          </ac:spMkLst>
        </pc:spChg>
        <pc:grpChg chg="add del">
          <ac:chgData name="Filipe Pacheco" userId="b5c14486688811a7" providerId="LiveId" clId="{7481129F-FB64-45C9-91A3-83802AA77CB9}" dt="2021-11-02T10:21:11.143" v="4109"/>
          <ac:grpSpMkLst>
            <pc:docMk/>
            <pc:sldMk cId="1942810845" sldId="268"/>
            <ac:grpSpMk id="19" creationId="{BF4E480B-94D6-46F9-A2B6-B98D311FDC19}"/>
          </ac:grpSpMkLst>
        </pc:grpChg>
        <pc:grpChg chg="add del">
          <ac:chgData name="Filipe Pacheco" userId="b5c14486688811a7" providerId="LiveId" clId="{7481129F-FB64-45C9-91A3-83802AA77CB9}" dt="2021-11-02T10:21:11.143" v="4109"/>
          <ac:grpSpMkLst>
            <pc:docMk/>
            <pc:sldMk cId="1942810845" sldId="268"/>
            <ac:grpSpMk id="35" creationId="{6E2935B3-43F9-4F49-AEEE-A09015DDFF57}"/>
          </ac:grpSpMkLst>
        </pc:grpChg>
        <pc:picChg chg="add del mod">
          <ac:chgData name="Filipe Pacheco" userId="b5c14486688811a7" providerId="LiveId" clId="{7481129F-FB64-45C9-91A3-83802AA77CB9}" dt="2021-10-30T07:26:43.082" v="2803" actId="478"/>
          <ac:picMkLst>
            <pc:docMk/>
            <pc:sldMk cId="1942810845" sldId="268"/>
            <ac:picMk id="6" creationId="{7ABDFE82-F634-43A9-8A00-2CB0E248DDF9}"/>
          </ac:picMkLst>
        </pc:picChg>
        <pc:picChg chg="add del mod">
          <ac:chgData name="Filipe Pacheco" userId="b5c14486688811a7" providerId="LiveId" clId="{7481129F-FB64-45C9-91A3-83802AA77CB9}" dt="2021-10-30T07:26:43.508" v="2804" actId="478"/>
          <ac:picMkLst>
            <pc:docMk/>
            <pc:sldMk cId="1942810845" sldId="268"/>
            <ac:picMk id="7" creationId="{35997130-104D-46D9-843E-6D41BE32D070}"/>
          </ac:picMkLst>
        </pc:picChg>
        <pc:picChg chg="add del mod">
          <ac:chgData name="Filipe Pacheco" userId="b5c14486688811a7" providerId="LiveId" clId="{7481129F-FB64-45C9-91A3-83802AA77CB9}" dt="2021-10-30T07:26:43.866" v="2806" actId="478"/>
          <ac:picMkLst>
            <pc:docMk/>
            <pc:sldMk cId="1942810845" sldId="268"/>
            <ac:picMk id="8" creationId="{50F1FE49-A460-4A08-BC5A-C68B8B50EF3B}"/>
          </ac:picMkLst>
        </pc:picChg>
        <pc:picChg chg="add mod ord">
          <ac:chgData name="Filipe Pacheco" userId="b5c14486688811a7" providerId="LiveId" clId="{7481129F-FB64-45C9-91A3-83802AA77CB9}" dt="2021-10-30T07:27:30.970" v="2821" actId="26606"/>
          <ac:picMkLst>
            <pc:docMk/>
            <pc:sldMk cId="1942810845" sldId="268"/>
            <ac:picMk id="10" creationId="{BA330CA2-A6D4-4C0E-91F5-7EB80860401C}"/>
          </ac:picMkLst>
        </pc:picChg>
        <pc:picChg chg="add mod">
          <ac:chgData name="Filipe Pacheco" userId="b5c14486688811a7" providerId="LiveId" clId="{7481129F-FB64-45C9-91A3-83802AA77CB9}" dt="2021-10-30T07:27:30.970" v="2821" actId="26606"/>
          <ac:picMkLst>
            <pc:docMk/>
            <pc:sldMk cId="1942810845" sldId="268"/>
            <ac:picMk id="12" creationId="{8F03CEC1-C180-4159-B4D5-D0FEC9E99A1D}"/>
          </ac:picMkLst>
        </pc:picChg>
        <pc:picChg chg="add mod">
          <ac:chgData name="Filipe Pacheco" userId="b5c14486688811a7" providerId="LiveId" clId="{7481129F-FB64-45C9-91A3-83802AA77CB9}" dt="2021-10-30T07:27:30.970" v="2821" actId="26606"/>
          <ac:picMkLst>
            <pc:docMk/>
            <pc:sldMk cId="1942810845" sldId="268"/>
            <ac:picMk id="14" creationId="{1F42F752-531D-496C-ADA8-75929E27239E}"/>
          </ac:picMkLst>
        </pc:picChg>
      </pc:sldChg>
      <pc:sldChg chg="addSp delSp modSp add mod setBg delAnim modAnim delDesignElem">
        <pc:chgData name="Filipe Pacheco" userId="b5c14486688811a7" providerId="LiveId" clId="{7481129F-FB64-45C9-91A3-83802AA77CB9}" dt="2021-11-02T10:24:22.187" v="4164"/>
        <pc:sldMkLst>
          <pc:docMk/>
          <pc:sldMk cId="829719345" sldId="269"/>
        </pc:sldMkLst>
        <pc:spChg chg="mod">
          <ac:chgData name="Filipe Pacheco" userId="b5c14486688811a7" providerId="LiveId" clId="{7481129F-FB64-45C9-91A3-83802AA77CB9}" dt="2021-10-30T07:29:44.979" v="2851" actId="790"/>
          <ac:spMkLst>
            <pc:docMk/>
            <pc:sldMk cId="829719345" sldId="269"/>
            <ac:spMk id="2" creationId="{D3526B8F-8BFC-48F7-BD2A-FBCC044A8F6A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829719345" sldId="269"/>
            <ac:spMk id="29" creationId="{6DC8E2D9-6729-4614-8667-C1016D3182E4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829719345" sldId="269"/>
            <ac:spMk id="31" creationId="{9C51935E-4A08-4AE4-8E13-F40CD3C4F1C4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829719345" sldId="269"/>
            <ac:spMk id="45" creationId="{8CED433A-4441-4EF2-A360-2D5C19C7F3CD}"/>
          </ac:spMkLst>
        </pc:spChg>
        <pc:grpChg chg="add del">
          <ac:chgData name="Filipe Pacheco" userId="b5c14486688811a7" providerId="LiveId" clId="{7481129F-FB64-45C9-91A3-83802AA77CB9}" dt="2021-11-02T10:21:11.143" v="4109"/>
          <ac:grpSpMkLst>
            <pc:docMk/>
            <pc:sldMk cId="829719345" sldId="269"/>
            <ac:grpSpMk id="17" creationId="{BF4E480B-94D6-46F9-A2B6-B98D311FDC19}"/>
          </ac:grpSpMkLst>
        </pc:grpChg>
        <pc:grpChg chg="add del">
          <ac:chgData name="Filipe Pacheco" userId="b5c14486688811a7" providerId="LiveId" clId="{7481129F-FB64-45C9-91A3-83802AA77CB9}" dt="2021-11-02T10:21:11.143" v="4109"/>
          <ac:grpSpMkLst>
            <pc:docMk/>
            <pc:sldMk cId="829719345" sldId="269"/>
            <ac:grpSpMk id="33" creationId="{6E2935B3-43F9-4F49-AEEE-A09015DDFF57}"/>
          </ac:grpSpMkLst>
        </pc:grpChg>
        <pc:picChg chg="add mod">
          <ac:chgData name="Filipe Pacheco" userId="b5c14486688811a7" providerId="LiveId" clId="{7481129F-FB64-45C9-91A3-83802AA77CB9}" dt="2021-10-30T07:29:08.349" v="2846" actId="26606"/>
          <ac:picMkLst>
            <pc:docMk/>
            <pc:sldMk cId="829719345" sldId="269"/>
            <ac:picMk id="4" creationId="{C8AE12A6-F13B-41CE-B9F8-07D98EBB5842}"/>
          </ac:picMkLst>
        </pc:picChg>
        <pc:picChg chg="del">
          <ac:chgData name="Filipe Pacheco" userId="b5c14486688811a7" providerId="LiveId" clId="{7481129F-FB64-45C9-91A3-83802AA77CB9}" dt="2021-10-30T07:28:30.450" v="2828" actId="478"/>
          <ac:picMkLst>
            <pc:docMk/>
            <pc:sldMk cId="829719345" sldId="269"/>
            <ac:picMk id="6" creationId="{7ABDFE82-F634-43A9-8A00-2CB0E248DDF9}"/>
          </ac:picMkLst>
        </pc:picChg>
        <pc:picChg chg="del">
          <ac:chgData name="Filipe Pacheco" userId="b5c14486688811a7" providerId="LiveId" clId="{7481129F-FB64-45C9-91A3-83802AA77CB9}" dt="2021-10-30T07:28:31.658" v="2830" actId="478"/>
          <ac:picMkLst>
            <pc:docMk/>
            <pc:sldMk cId="829719345" sldId="269"/>
            <ac:picMk id="7" creationId="{35997130-104D-46D9-843E-6D41BE32D070}"/>
          </ac:picMkLst>
        </pc:picChg>
        <pc:picChg chg="del">
          <ac:chgData name="Filipe Pacheco" userId="b5c14486688811a7" providerId="LiveId" clId="{7481129F-FB64-45C9-91A3-83802AA77CB9}" dt="2021-10-30T07:28:30.835" v="2829" actId="478"/>
          <ac:picMkLst>
            <pc:docMk/>
            <pc:sldMk cId="829719345" sldId="269"/>
            <ac:picMk id="8" creationId="{50F1FE49-A460-4A08-BC5A-C68B8B50EF3B}"/>
          </ac:picMkLst>
        </pc:picChg>
        <pc:picChg chg="add mod">
          <ac:chgData name="Filipe Pacheco" userId="b5c14486688811a7" providerId="LiveId" clId="{7481129F-FB64-45C9-91A3-83802AA77CB9}" dt="2021-10-30T07:29:08.349" v="2846" actId="26606"/>
          <ac:picMkLst>
            <pc:docMk/>
            <pc:sldMk cId="829719345" sldId="269"/>
            <ac:picMk id="9" creationId="{3D5058AF-5471-4997-8F9B-2CAFF1280F3D}"/>
          </ac:picMkLst>
        </pc:picChg>
        <pc:picChg chg="del">
          <ac:chgData name="Filipe Pacheco" userId="b5c14486688811a7" providerId="LiveId" clId="{7481129F-FB64-45C9-91A3-83802AA77CB9}" dt="2021-10-30T07:28:30.020" v="2827" actId="478"/>
          <ac:picMkLst>
            <pc:docMk/>
            <pc:sldMk cId="829719345" sldId="269"/>
            <ac:picMk id="10" creationId="{BA330CA2-A6D4-4C0E-91F5-7EB80860401C}"/>
          </ac:picMkLst>
        </pc:picChg>
        <pc:picChg chg="add mod">
          <ac:chgData name="Filipe Pacheco" userId="b5c14486688811a7" providerId="LiveId" clId="{7481129F-FB64-45C9-91A3-83802AA77CB9}" dt="2021-10-30T07:29:08.349" v="2846" actId="26606"/>
          <ac:picMkLst>
            <pc:docMk/>
            <pc:sldMk cId="829719345" sldId="269"/>
            <ac:picMk id="12" creationId="{5720DEC5-E8A7-4DF6-9293-FFB2AAE59036}"/>
          </ac:picMkLst>
        </pc:picChg>
      </pc:sldChg>
      <pc:sldChg chg="delSp modSp add mod modAnim">
        <pc:chgData name="Filipe Pacheco" userId="b5c14486688811a7" providerId="LiveId" clId="{7481129F-FB64-45C9-91A3-83802AA77CB9}" dt="2021-11-02T10:23:58.879" v="4160"/>
        <pc:sldMkLst>
          <pc:docMk/>
          <pc:sldMk cId="1637176348" sldId="270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1637176348" sldId="270"/>
            <ac:spMk id="2" creationId="{D3526B8F-8BFC-48F7-BD2A-FBCC044A8F6A}"/>
          </ac:spMkLst>
        </pc:spChg>
        <pc:picChg chg="mod">
          <ac:chgData name="Filipe Pacheco" userId="b5c14486688811a7" providerId="LiveId" clId="{7481129F-FB64-45C9-91A3-83802AA77CB9}" dt="2021-10-30T07:28:02.773" v="2824" actId="1076"/>
          <ac:picMkLst>
            <pc:docMk/>
            <pc:sldMk cId="1637176348" sldId="270"/>
            <ac:picMk id="6" creationId="{7ABDFE82-F634-43A9-8A00-2CB0E248DDF9}"/>
          </ac:picMkLst>
        </pc:picChg>
        <pc:picChg chg="del">
          <ac:chgData name="Filipe Pacheco" userId="b5c14486688811a7" providerId="LiveId" clId="{7481129F-FB64-45C9-91A3-83802AA77CB9}" dt="2021-10-30T07:27:57.233" v="2822" actId="478"/>
          <ac:picMkLst>
            <pc:docMk/>
            <pc:sldMk cId="1637176348" sldId="270"/>
            <ac:picMk id="10" creationId="{BA330CA2-A6D4-4C0E-91F5-7EB80860401C}"/>
          </ac:picMkLst>
        </pc:picChg>
      </pc:sldChg>
      <pc:sldChg chg="addSp delSp modSp add mod setBg modAnim delDesignElem">
        <pc:chgData name="Filipe Pacheco" userId="b5c14486688811a7" providerId="LiveId" clId="{7481129F-FB64-45C9-91A3-83802AA77CB9}" dt="2021-11-02T10:50:44.623" v="4408"/>
        <pc:sldMkLst>
          <pc:docMk/>
          <pc:sldMk cId="1753349656" sldId="271"/>
        </pc:sldMkLst>
        <pc:spChg chg="mod">
          <ac:chgData name="Filipe Pacheco" userId="b5c14486688811a7" providerId="LiveId" clId="{7481129F-FB64-45C9-91A3-83802AA77CB9}" dt="2021-11-02T10:36:36.270" v="4381" actId="20577"/>
          <ac:spMkLst>
            <pc:docMk/>
            <pc:sldMk cId="1753349656" sldId="271"/>
            <ac:spMk id="2" creationId="{D3526B8F-8BFC-48F7-BD2A-FBCC044A8F6A}"/>
          </ac:spMkLst>
        </pc:spChg>
        <pc:spChg chg="add mod">
          <ac:chgData name="Filipe Pacheco" userId="b5c14486688811a7" providerId="LiveId" clId="{7481129F-FB64-45C9-91A3-83802AA77CB9}" dt="2021-11-02T10:49:49.806" v="4404" actId="1076"/>
          <ac:spMkLst>
            <pc:docMk/>
            <pc:sldMk cId="1753349656" sldId="271"/>
            <ac:spMk id="11" creationId="{A9A5A3BF-6959-496C-A205-EC45B5D217D4}"/>
          </ac:spMkLst>
        </pc:spChg>
        <pc:spChg chg="del">
          <ac:chgData name="Filipe Pacheco" userId="b5c14486688811a7" providerId="LiveId" clId="{7481129F-FB64-45C9-91A3-83802AA77CB9}" dt="2021-10-30T07:30:47.628" v="2853"/>
          <ac:spMkLst>
            <pc:docMk/>
            <pc:sldMk cId="1753349656" sldId="271"/>
            <ac:spMk id="29" creationId="{6DC8E2D9-6729-4614-8667-C1016D3182E4}"/>
          </ac:spMkLst>
        </pc:spChg>
        <pc:spChg chg="del">
          <ac:chgData name="Filipe Pacheco" userId="b5c14486688811a7" providerId="LiveId" clId="{7481129F-FB64-45C9-91A3-83802AA77CB9}" dt="2021-10-30T07:30:47.628" v="2853"/>
          <ac:spMkLst>
            <pc:docMk/>
            <pc:sldMk cId="1753349656" sldId="271"/>
            <ac:spMk id="31" creationId="{9C51935E-4A08-4AE4-8E13-F40CD3C4F1C4}"/>
          </ac:spMkLst>
        </pc:spChg>
        <pc:spChg chg="del">
          <ac:chgData name="Filipe Pacheco" userId="b5c14486688811a7" providerId="LiveId" clId="{7481129F-FB64-45C9-91A3-83802AA77CB9}" dt="2021-10-30T07:30:47.628" v="2853"/>
          <ac:spMkLst>
            <pc:docMk/>
            <pc:sldMk cId="1753349656" sldId="271"/>
            <ac:spMk id="45" creationId="{8CED433A-4441-4EF2-A360-2D5C19C7F3CD}"/>
          </ac:spMkLst>
        </pc:spChg>
        <pc:grpChg chg="del">
          <ac:chgData name="Filipe Pacheco" userId="b5c14486688811a7" providerId="LiveId" clId="{7481129F-FB64-45C9-91A3-83802AA77CB9}" dt="2021-10-30T07:30:47.628" v="2853"/>
          <ac:grpSpMkLst>
            <pc:docMk/>
            <pc:sldMk cId="1753349656" sldId="271"/>
            <ac:grpSpMk id="17" creationId="{BF4E480B-94D6-46F9-A2B6-B98D311FDC19}"/>
          </ac:grpSpMkLst>
        </pc:grpChg>
        <pc:grpChg chg="del">
          <ac:chgData name="Filipe Pacheco" userId="b5c14486688811a7" providerId="LiveId" clId="{7481129F-FB64-45C9-91A3-83802AA77CB9}" dt="2021-10-30T07:30:47.628" v="2853"/>
          <ac:grpSpMkLst>
            <pc:docMk/>
            <pc:sldMk cId="1753349656" sldId="271"/>
            <ac:grpSpMk id="33" creationId="{6E2935B3-43F9-4F49-AEEE-A09015DDFF57}"/>
          </ac:grpSpMkLst>
        </pc:grpChg>
        <pc:picChg chg="del">
          <ac:chgData name="Filipe Pacheco" userId="b5c14486688811a7" providerId="LiveId" clId="{7481129F-FB64-45C9-91A3-83802AA77CB9}" dt="2021-11-02T10:42:29.004" v="4387" actId="478"/>
          <ac:picMkLst>
            <pc:docMk/>
            <pc:sldMk cId="1753349656" sldId="271"/>
            <ac:picMk id="4" creationId="{C8AE12A6-F13B-41CE-B9F8-07D98EBB5842}"/>
          </ac:picMkLst>
        </pc:picChg>
        <pc:picChg chg="add mod">
          <ac:chgData name="Filipe Pacheco" userId="b5c14486688811a7" providerId="LiveId" clId="{7481129F-FB64-45C9-91A3-83802AA77CB9}" dt="2021-11-02T10:50:03.738" v="4405" actId="12788"/>
          <ac:picMkLst>
            <pc:docMk/>
            <pc:sldMk cId="1753349656" sldId="271"/>
            <ac:picMk id="5" creationId="{F2B75F1A-6B45-40E4-B28B-5B35C36F3AF6}"/>
          </ac:picMkLst>
        </pc:picChg>
        <pc:picChg chg="add mod">
          <ac:chgData name="Filipe Pacheco" userId="b5c14486688811a7" providerId="LiveId" clId="{7481129F-FB64-45C9-91A3-83802AA77CB9}" dt="2021-11-02T10:50:03.738" v="4405" actId="12788"/>
          <ac:picMkLst>
            <pc:docMk/>
            <pc:sldMk cId="1753349656" sldId="271"/>
            <ac:picMk id="7" creationId="{7DBEAA31-B373-4BA9-A062-3DCEC90D7C08}"/>
          </ac:picMkLst>
        </pc:picChg>
        <pc:picChg chg="del">
          <ac:chgData name="Filipe Pacheco" userId="b5c14486688811a7" providerId="LiveId" clId="{7481129F-FB64-45C9-91A3-83802AA77CB9}" dt="2021-11-02T10:42:32.102" v="4389" actId="478"/>
          <ac:picMkLst>
            <pc:docMk/>
            <pc:sldMk cId="1753349656" sldId="271"/>
            <ac:picMk id="9" creationId="{3D5058AF-5471-4997-8F9B-2CAFF1280F3D}"/>
          </ac:picMkLst>
        </pc:picChg>
        <pc:picChg chg="del">
          <ac:chgData name="Filipe Pacheco" userId="b5c14486688811a7" providerId="LiveId" clId="{7481129F-FB64-45C9-91A3-83802AA77CB9}" dt="2021-11-02T10:42:30.317" v="4388" actId="478"/>
          <ac:picMkLst>
            <pc:docMk/>
            <pc:sldMk cId="1753349656" sldId="271"/>
            <ac:picMk id="12" creationId="{5720DEC5-E8A7-4DF6-9293-FFB2AAE59036}"/>
          </ac:picMkLst>
        </pc:picChg>
      </pc:sldChg>
      <pc:sldChg chg="add del">
        <pc:chgData name="Filipe Pacheco" userId="b5c14486688811a7" providerId="LiveId" clId="{7481129F-FB64-45C9-91A3-83802AA77CB9}" dt="2021-10-30T07:28:24.118" v="2826" actId="47"/>
        <pc:sldMkLst>
          <pc:docMk/>
          <pc:sldMk cId="2836371014" sldId="271"/>
        </pc:sldMkLst>
      </pc:sldChg>
      <pc:sldChg chg="addSp delSp modSp add mod setBg modAnim delDesignElem">
        <pc:chgData name="Filipe Pacheco" userId="b5c14486688811a7" providerId="LiveId" clId="{7481129F-FB64-45C9-91A3-83802AA77CB9}" dt="2021-11-02T10:24:50.270" v="4166"/>
        <pc:sldMkLst>
          <pc:docMk/>
          <pc:sldMk cId="938206158" sldId="272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938206158" sldId="272"/>
            <ac:spMk id="2" creationId="{D3526B8F-8BFC-48F7-BD2A-FBCC044A8F6A}"/>
          </ac:spMkLst>
        </pc:spChg>
        <pc:spChg chg="mod ord">
          <ac:chgData name="Filipe Pacheco" userId="b5c14486688811a7" providerId="LiveId" clId="{7481129F-FB64-45C9-91A3-83802AA77CB9}" dt="2021-11-02T10:22:21.801" v="4122"/>
          <ac:spMkLst>
            <pc:docMk/>
            <pc:sldMk cId="938206158" sldId="272"/>
            <ac:spMk id="3" creationId="{5CA34769-8B08-43B2-83CB-2746883B8670}"/>
          </ac:spMkLst>
        </pc:spChg>
        <pc:spChg chg="add del">
          <ac:chgData name="Filipe Pacheco" userId="b5c14486688811a7" providerId="LiveId" clId="{7481129F-FB64-45C9-91A3-83802AA77CB9}" dt="2021-10-30T07:36:53.150" v="3165" actId="26606"/>
          <ac:spMkLst>
            <pc:docMk/>
            <pc:sldMk cId="938206158" sldId="272"/>
            <ac:spMk id="6" creationId="{6325661F-9A92-471E-B4A6-1EAAD4C06392}"/>
          </ac:spMkLst>
        </pc:spChg>
        <pc:spChg chg="add del">
          <ac:chgData name="Filipe Pacheco" userId="b5c14486688811a7" providerId="LiveId" clId="{7481129F-FB64-45C9-91A3-83802AA77CB9}" dt="2021-10-30T07:33:44.692" v="3008" actId="26606"/>
          <ac:spMkLst>
            <pc:docMk/>
            <pc:sldMk cId="938206158" sldId="272"/>
            <ac:spMk id="9" creationId="{6325661F-9A92-471E-B4A6-1EAAD4C06392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938206158" sldId="272"/>
            <ac:spMk id="19" creationId="{7D2FD795-8DF5-44F0-8664-4D8F626DD85A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938206158" sldId="272"/>
            <ac:spMk id="33" creationId="{9D8267F7-1115-4F9A-BEF5-BB6664BCF0DB}"/>
          </ac:spMkLst>
        </pc:spChg>
        <pc:grpChg chg="add del">
          <ac:chgData name="Filipe Pacheco" userId="b5c14486688811a7" providerId="LiveId" clId="{7481129F-FB64-45C9-91A3-83802AA77CB9}" dt="2021-10-30T07:36:53.150" v="3165" actId="26606"/>
          <ac:grpSpMkLst>
            <pc:docMk/>
            <pc:sldMk cId="938206158" sldId="272"/>
            <ac:grpSpMk id="7" creationId="{29CAC6BF-498D-4340-90E8-B31574952794}"/>
          </ac:grpSpMkLst>
        </pc:grpChg>
        <pc:grpChg chg="add del">
          <ac:chgData name="Filipe Pacheco" userId="b5c14486688811a7" providerId="LiveId" clId="{7481129F-FB64-45C9-91A3-83802AA77CB9}" dt="2021-10-30T07:33:44.692" v="3008" actId="26606"/>
          <ac:grpSpMkLst>
            <pc:docMk/>
            <pc:sldMk cId="938206158" sldId="272"/>
            <ac:grpSpMk id="11" creationId="{29CAC6BF-498D-4340-90E8-B31574952794}"/>
          </ac:grpSpMkLst>
        </pc:grpChg>
        <pc:grpChg chg="add del">
          <ac:chgData name="Filipe Pacheco" userId="b5c14486688811a7" providerId="LiveId" clId="{7481129F-FB64-45C9-91A3-83802AA77CB9}" dt="2021-11-02T10:21:11.143" v="4109"/>
          <ac:grpSpMkLst>
            <pc:docMk/>
            <pc:sldMk cId="938206158" sldId="272"/>
            <ac:grpSpMk id="21" creationId="{7C6B683D-13FA-4605-8648-01FC9C82FEC8}"/>
          </ac:grpSpMkLst>
        </pc:grpChg>
        <pc:picChg chg="add del">
          <ac:chgData name="Filipe Pacheco" userId="b5c14486688811a7" providerId="LiveId" clId="{7481129F-FB64-45C9-91A3-83802AA77CB9}" dt="2021-10-30T07:33:44.692" v="3008" actId="26606"/>
          <ac:picMkLst>
            <pc:docMk/>
            <pc:sldMk cId="938206158" sldId="272"/>
            <ac:picMk id="5" creationId="{361BBF79-A659-42B8-B21F-5729D70BE069}"/>
          </ac:picMkLst>
        </pc:picChg>
        <pc:picChg chg="add mod">
          <ac:chgData name="Filipe Pacheco" userId="b5c14486688811a7" providerId="LiveId" clId="{7481129F-FB64-45C9-91A3-83802AA77CB9}" dt="2021-10-30T07:36:53.150" v="3165" actId="26606"/>
          <ac:picMkLst>
            <pc:docMk/>
            <pc:sldMk cId="938206158" sldId="272"/>
            <ac:picMk id="8" creationId="{35B323BC-EA7A-4E96-9094-A163628BE09A}"/>
          </ac:picMkLst>
        </pc:picChg>
      </pc:sldChg>
      <pc:sldChg chg="addSp delSp modSp new mod delAnim modAnim">
        <pc:chgData name="Filipe Pacheco" userId="b5c14486688811a7" providerId="LiveId" clId="{7481129F-FB64-45C9-91A3-83802AA77CB9}" dt="2021-11-02T10:26:27.013" v="4176"/>
        <pc:sldMkLst>
          <pc:docMk/>
          <pc:sldMk cId="977598497" sldId="273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977598497" sldId="273"/>
            <ac:spMk id="2" creationId="{760D7DBB-B3B3-41FE-B569-70DEFCEB47AA}"/>
          </ac:spMkLst>
        </pc:spChg>
        <pc:spChg chg="mod">
          <ac:chgData name="Filipe Pacheco" userId="b5c14486688811a7" providerId="LiveId" clId="{7481129F-FB64-45C9-91A3-83802AA77CB9}" dt="2021-11-02T10:22:52.641" v="4140"/>
          <ac:spMkLst>
            <pc:docMk/>
            <pc:sldMk cId="977598497" sldId="273"/>
            <ac:spMk id="3" creationId="{3F66EB57-4917-4135-BB82-1253E506E98F}"/>
          </ac:spMkLst>
        </pc:spChg>
        <pc:spChg chg="add del mod">
          <ac:chgData name="Filipe Pacheco" userId="b5c14486688811a7" providerId="LiveId" clId="{7481129F-FB64-45C9-91A3-83802AA77CB9}" dt="2021-10-30T07:38:41.722" v="3225" actId="478"/>
          <ac:spMkLst>
            <pc:docMk/>
            <pc:sldMk cId="977598497" sldId="273"/>
            <ac:spMk id="4" creationId="{0E2746E5-D8CE-4CC7-865F-22553AA203B8}"/>
          </ac:spMkLst>
        </pc:spChg>
        <pc:spChg chg="mod">
          <ac:chgData name="Filipe Pacheco" userId="b5c14486688811a7" providerId="LiveId" clId="{7481129F-FB64-45C9-91A3-83802AA77CB9}" dt="2021-10-30T07:38:26.608" v="3218"/>
          <ac:spMkLst>
            <pc:docMk/>
            <pc:sldMk cId="977598497" sldId="273"/>
            <ac:spMk id="6" creationId="{E370DDA5-3848-49AC-BFA8-4D04113E3743}"/>
          </ac:spMkLst>
        </pc:spChg>
        <pc:spChg chg="mod">
          <ac:chgData name="Filipe Pacheco" userId="b5c14486688811a7" providerId="LiveId" clId="{7481129F-FB64-45C9-91A3-83802AA77CB9}" dt="2021-10-30T07:39:51.626" v="3234" actId="208"/>
          <ac:spMkLst>
            <pc:docMk/>
            <pc:sldMk cId="977598497" sldId="273"/>
            <ac:spMk id="12" creationId="{1EB9E327-AE12-4C51-91E0-99E5684754A5}"/>
          </ac:spMkLst>
        </pc:spChg>
        <pc:spChg chg="mod">
          <ac:chgData name="Filipe Pacheco" userId="b5c14486688811a7" providerId="LiveId" clId="{7481129F-FB64-45C9-91A3-83802AA77CB9}" dt="2021-10-30T07:41:59.999" v="3280" actId="1076"/>
          <ac:spMkLst>
            <pc:docMk/>
            <pc:sldMk cId="977598497" sldId="273"/>
            <ac:spMk id="14" creationId="{A26D1A9A-BDAF-441B-9722-9D9C279F4F32}"/>
          </ac:spMkLst>
        </pc:spChg>
        <pc:spChg chg="mod">
          <ac:chgData name="Filipe Pacheco" userId="b5c14486688811a7" providerId="LiveId" clId="{7481129F-FB64-45C9-91A3-83802AA77CB9}" dt="2021-10-30T07:41:42.792" v="3268" actId="20577"/>
          <ac:spMkLst>
            <pc:docMk/>
            <pc:sldMk cId="977598497" sldId="273"/>
            <ac:spMk id="17" creationId="{1A12E0D5-D4BF-425B-BC03-8D91BF65D63A}"/>
          </ac:spMkLst>
        </pc:spChg>
        <pc:spChg chg="add mod">
          <ac:chgData name="Filipe Pacheco" userId="b5c14486688811a7" providerId="LiveId" clId="{7481129F-FB64-45C9-91A3-83802AA77CB9}" dt="2021-10-30T07:42:12.293" v="3284" actId="14100"/>
          <ac:spMkLst>
            <pc:docMk/>
            <pc:sldMk cId="977598497" sldId="273"/>
            <ac:spMk id="19" creationId="{89470195-C9A7-4771-A685-0A102D8198B1}"/>
          </ac:spMkLst>
        </pc:spChg>
        <pc:spChg chg="mod">
          <ac:chgData name="Filipe Pacheco" userId="b5c14486688811a7" providerId="LiveId" clId="{7481129F-FB64-45C9-91A3-83802AA77CB9}" dt="2021-10-30T07:43:13.642" v="3296" actId="208"/>
          <ac:spMkLst>
            <pc:docMk/>
            <pc:sldMk cId="977598497" sldId="273"/>
            <ac:spMk id="21" creationId="{586C22A1-A101-480B-BDEF-F46EF3D30616}"/>
          </ac:spMkLst>
        </pc:spChg>
        <pc:spChg chg="add mod">
          <ac:chgData name="Filipe Pacheco" userId="b5c14486688811a7" providerId="LiveId" clId="{7481129F-FB64-45C9-91A3-83802AA77CB9}" dt="2021-10-30T07:43:13.642" v="3296" actId="208"/>
          <ac:spMkLst>
            <pc:docMk/>
            <pc:sldMk cId="977598497" sldId="273"/>
            <ac:spMk id="24" creationId="{083ED871-BF0E-40DF-B1EA-1A746318DC37}"/>
          </ac:spMkLst>
        </pc:spChg>
        <pc:grpChg chg="add del mod">
          <ac:chgData name="Filipe Pacheco" userId="b5c14486688811a7" providerId="LiveId" clId="{7481129F-FB64-45C9-91A3-83802AA77CB9}" dt="2021-10-30T07:38:41.722" v="3225" actId="478"/>
          <ac:grpSpMkLst>
            <pc:docMk/>
            <pc:sldMk cId="977598497" sldId="273"/>
            <ac:grpSpMk id="5" creationId="{590FB440-89B0-4FFA-A015-40567D21FF12}"/>
          </ac:grpSpMkLst>
        </pc:grpChg>
        <pc:grpChg chg="add mod">
          <ac:chgData name="Filipe Pacheco" userId="b5c14486688811a7" providerId="LiveId" clId="{7481129F-FB64-45C9-91A3-83802AA77CB9}" dt="2021-10-30T07:42:02.913" v="3281" actId="1076"/>
          <ac:grpSpMkLst>
            <pc:docMk/>
            <pc:sldMk cId="977598497" sldId="273"/>
            <ac:grpSpMk id="11" creationId="{C3F2DCF7-E2E1-45C1-9673-50D9D76957FC}"/>
          </ac:grpSpMkLst>
        </pc:grpChg>
        <pc:grpChg chg="mod">
          <ac:chgData name="Filipe Pacheco" userId="b5c14486688811a7" providerId="LiveId" clId="{7481129F-FB64-45C9-91A3-83802AA77CB9}" dt="2021-10-30T07:39:27.856" v="3229" actId="207"/>
          <ac:grpSpMkLst>
            <pc:docMk/>
            <pc:sldMk cId="977598497" sldId="273"/>
            <ac:grpSpMk id="13" creationId="{5B9D2A95-E161-49F7-B9B4-625F56C28CA7}"/>
          </ac:grpSpMkLst>
        </pc:grpChg>
        <pc:grpChg chg="add mod">
          <ac:chgData name="Filipe Pacheco" userId="b5c14486688811a7" providerId="LiveId" clId="{7481129F-FB64-45C9-91A3-83802AA77CB9}" dt="2021-10-30T07:42:14.533" v="3285" actId="1076"/>
          <ac:grpSpMkLst>
            <pc:docMk/>
            <pc:sldMk cId="977598497" sldId="273"/>
            <ac:grpSpMk id="16" creationId="{B480382F-5281-4C6F-9900-70162A8252B1}"/>
          </ac:grpSpMkLst>
        </pc:grpChg>
        <pc:grpChg chg="add mod">
          <ac:chgData name="Filipe Pacheco" userId="b5c14486688811a7" providerId="LiveId" clId="{7481129F-FB64-45C9-91A3-83802AA77CB9}" dt="2021-10-30T07:41:52.700" v="3277" actId="1076"/>
          <ac:grpSpMkLst>
            <pc:docMk/>
            <pc:sldMk cId="977598497" sldId="273"/>
            <ac:grpSpMk id="20" creationId="{03236BAB-4289-4A79-8307-9B23DCD663F2}"/>
          </ac:grpSpMkLst>
        </pc:grpChg>
        <pc:cxnChg chg="mod">
          <ac:chgData name="Filipe Pacheco" userId="b5c14486688811a7" providerId="LiveId" clId="{7481129F-FB64-45C9-91A3-83802AA77CB9}" dt="2021-10-30T07:38:41.722" v="3225" actId="478"/>
          <ac:cxnSpMkLst>
            <pc:docMk/>
            <pc:sldMk cId="977598497" sldId="273"/>
            <ac:cxnSpMk id="7" creationId="{2EEEB79E-FC42-4A8C-9890-62C0CE7C0052}"/>
          </ac:cxnSpMkLst>
        </pc:cxnChg>
        <pc:cxnChg chg="mod">
          <ac:chgData name="Filipe Pacheco" userId="b5c14486688811a7" providerId="LiveId" clId="{7481129F-FB64-45C9-91A3-83802AA77CB9}" dt="2021-10-30T07:41:59.999" v="3280" actId="1076"/>
          <ac:cxnSpMkLst>
            <pc:docMk/>
            <pc:sldMk cId="977598497" sldId="273"/>
            <ac:cxnSpMk id="15" creationId="{C8D11283-5B67-473D-9045-4643B642CA0C}"/>
          </ac:cxnSpMkLst>
        </pc:cxnChg>
        <pc:cxnChg chg="mod">
          <ac:chgData name="Filipe Pacheco" userId="b5c14486688811a7" providerId="LiveId" clId="{7481129F-FB64-45C9-91A3-83802AA77CB9}" dt="2021-10-30T07:41:21.911" v="3251" actId="207"/>
          <ac:cxnSpMkLst>
            <pc:docMk/>
            <pc:sldMk cId="977598497" sldId="273"/>
            <ac:cxnSpMk id="18" creationId="{434A8CF7-05A6-4AF4-964B-D02801389506}"/>
          </ac:cxnSpMkLst>
        </pc:cxnChg>
        <pc:cxnChg chg="mod">
          <ac:chgData name="Filipe Pacheco" userId="b5c14486688811a7" providerId="LiveId" clId="{7481129F-FB64-45C9-91A3-83802AA77CB9}" dt="2021-10-30T07:43:13.642" v="3296" actId="208"/>
          <ac:cxnSpMkLst>
            <pc:docMk/>
            <pc:sldMk cId="977598497" sldId="273"/>
            <ac:cxnSpMk id="22" creationId="{3A74E846-1A2E-44D3-BB1B-429A20D234BB}"/>
          </ac:cxnSpMkLst>
        </pc:cxnChg>
      </pc:sldChg>
      <pc:sldChg chg="addSp delSp modSp add mod delAnim modAnim">
        <pc:chgData name="Filipe Pacheco" userId="b5c14486688811a7" providerId="LiveId" clId="{7481129F-FB64-45C9-91A3-83802AA77CB9}" dt="2021-11-02T10:26:55.064" v="4178"/>
        <pc:sldMkLst>
          <pc:docMk/>
          <pc:sldMk cId="2614878217" sldId="274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2614878217" sldId="274"/>
            <ac:spMk id="2" creationId="{760D7DBB-B3B3-41FE-B569-70DEFCEB47AA}"/>
          </ac:spMkLst>
        </pc:spChg>
        <pc:spChg chg="del">
          <ac:chgData name="Filipe Pacheco" userId="b5c14486688811a7" providerId="LiveId" clId="{7481129F-FB64-45C9-91A3-83802AA77CB9}" dt="2021-10-30T07:50:33.772" v="3392" actId="478"/>
          <ac:spMkLst>
            <pc:docMk/>
            <pc:sldMk cId="2614878217" sldId="274"/>
            <ac:spMk id="3" creationId="{3F66EB57-4917-4135-BB82-1253E506E98F}"/>
          </ac:spMkLst>
        </pc:spChg>
        <pc:spChg chg="add del mod">
          <ac:chgData name="Filipe Pacheco" userId="b5c14486688811a7" providerId="LiveId" clId="{7481129F-FB64-45C9-91A3-83802AA77CB9}" dt="2021-10-30T07:50:35.193" v="3394" actId="478"/>
          <ac:spMkLst>
            <pc:docMk/>
            <pc:sldMk cId="2614878217" sldId="274"/>
            <ac:spMk id="5" creationId="{6C6CEBAF-21B1-41EC-AA3C-C6C63F7CC455}"/>
          </ac:spMkLst>
        </pc:spChg>
        <pc:spChg chg="del">
          <ac:chgData name="Filipe Pacheco" userId="b5c14486688811a7" providerId="LiveId" clId="{7481129F-FB64-45C9-91A3-83802AA77CB9}" dt="2021-10-30T07:50:37.716" v="3396" actId="478"/>
          <ac:spMkLst>
            <pc:docMk/>
            <pc:sldMk cId="2614878217" sldId="274"/>
            <ac:spMk id="19" creationId="{89470195-C9A7-4771-A685-0A102D8198B1}"/>
          </ac:spMkLst>
        </pc:spChg>
        <pc:spChg chg="del">
          <ac:chgData name="Filipe Pacheco" userId="b5c14486688811a7" providerId="LiveId" clId="{7481129F-FB64-45C9-91A3-83802AA77CB9}" dt="2021-10-30T07:50:37.716" v="3396" actId="478"/>
          <ac:spMkLst>
            <pc:docMk/>
            <pc:sldMk cId="2614878217" sldId="274"/>
            <ac:spMk id="24" creationId="{083ED871-BF0E-40DF-B1EA-1A746318DC37}"/>
          </ac:spMkLst>
        </pc:spChg>
        <pc:grpChg chg="del">
          <ac:chgData name="Filipe Pacheco" userId="b5c14486688811a7" providerId="LiveId" clId="{7481129F-FB64-45C9-91A3-83802AA77CB9}" dt="2021-10-30T07:50:34.665" v="3393" actId="478"/>
          <ac:grpSpMkLst>
            <pc:docMk/>
            <pc:sldMk cId="2614878217" sldId="274"/>
            <ac:grpSpMk id="11" creationId="{C3F2DCF7-E2E1-45C1-9673-50D9D76957FC}"/>
          </ac:grpSpMkLst>
        </pc:grpChg>
        <pc:grpChg chg="del">
          <ac:chgData name="Filipe Pacheco" userId="b5c14486688811a7" providerId="LiveId" clId="{7481129F-FB64-45C9-91A3-83802AA77CB9}" dt="2021-10-30T07:50:36.042" v="3395" actId="478"/>
          <ac:grpSpMkLst>
            <pc:docMk/>
            <pc:sldMk cId="2614878217" sldId="274"/>
            <ac:grpSpMk id="16" creationId="{B480382F-5281-4C6F-9900-70162A8252B1}"/>
          </ac:grpSpMkLst>
        </pc:grpChg>
        <pc:grpChg chg="del">
          <ac:chgData name="Filipe Pacheco" userId="b5c14486688811a7" providerId="LiveId" clId="{7481129F-FB64-45C9-91A3-83802AA77CB9}" dt="2021-10-30T07:50:37.716" v="3396" actId="478"/>
          <ac:grpSpMkLst>
            <pc:docMk/>
            <pc:sldMk cId="2614878217" sldId="274"/>
            <ac:grpSpMk id="20" creationId="{03236BAB-4289-4A79-8307-9B23DCD663F2}"/>
          </ac:grpSpMkLst>
        </pc:grpChg>
        <pc:picChg chg="add mod">
          <ac:chgData name="Filipe Pacheco" userId="b5c14486688811a7" providerId="LiveId" clId="{7481129F-FB64-45C9-91A3-83802AA77CB9}" dt="2021-10-30T07:51:01.980" v="3400" actId="1076"/>
          <ac:picMkLst>
            <pc:docMk/>
            <pc:sldMk cId="2614878217" sldId="274"/>
            <ac:picMk id="23" creationId="{5862655C-5A69-42C8-ACC7-392DCE4E9AB7}"/>
          </ac:picMkLst>
        </pc:picChg>
        <pc:picChg chg="add mod">
          <ac:chgData name="Filipe Pacheco" userId="b5c14486688811a7" providerId="LiveId" clId="{7481129F-FB64-45C9-91A3-83802AA77CB9}" dt="2021-10-30T07:51:11.470" v="3404" actId="1076"/>
          <ac:picMkLst>
            <pc:docMk/>
            <pc:sldMk cId="2614878217" sldId="274"/>
            <ac:picMk id="25" creationId="{C6144079-95E5-4275-9230-E029A95653E8}"/>
          </ac:picMkLst>
        </pc:picChg>
        <pc:picChg chg="add mod">
          <ac:chgData name="Filipe Pacheco" userId="b5c14486688811a7" providerId="LiveId" clId="{7481129F-FB64-45C9-91A3-83802AA77CB9}" dt="2021-10-30T07:51:17.567" v="3405" actId="14100"/>
          <ac:picMkLst>
            <pc:docMk/>
            <pc:sldMk cId="2614878217" sldId="274"/>
            <ac:picMk id="26" creationId="{6A3F84B1-DC44-47A0-8379-C1E901CF2BDE}"/>
          </ac:picMkLst>
        </pc:picChg>
        <pc:picChg chg="add mod">
          <ac:chgData name="Filipe Pacheco" userId="b5c14486688811a7" providerId="LiveId" clId="{7481129F-FB64-45C9-91A3-83802AA77CB9}" dt="2021-10-30T07:51:23.377" v="3407" actId="14100"/>
          <ac:picMkLst>
            <pc:docMk/>
            <pc:sldMk cId="2614878217" sldId="274"/>
            <ac:picMk id="27" creationId="{981CCFE7-B460-4C81-B061-7FD39958F7CE}"/>
          </ac:picMkLst>
        </pc:picChg>
        <pc:picChg chg="add mod">
          <ac:chgData name="Filipe Pacheco" userId="b5c14486688811a7" providerId="LiveId" clId="{7481129F-FB64-45C9-91A3-83802AA77CB9}" dt="2021-10-30T07:51:27.070" v="3408" actId="1076"/>
          <ac:picMkLst>
            <pc:docMk/>
            <pc:sldMk cId="2614878217" sldId="274"/>
            <ac:picMk id="28" creationId="{FC314843-C5EB-43BA-BB23-0755E51C2E7B}"/>
          </ac:picMkLst>
        </pc:picChg>
        <pc:cxnChg chg="mod">
          <ac:chgData name="Filipe Pacheco" userId="b5c14486688811a7" providerId="LiveId" clId="{7481129F-FB64-45C9-91A3-83802AA77CB9}" dt="2021-10-30T07:50:34.665" v="3393" actId="478"/>
          <ac:cxnSpMkLst>
            <pc:docMk/>
            <pc:sldMk cId="2614878217" sldId="274"/>
            <ac:cxnSpMk id="15" creationId="{C8D11283-5B67-473D-9045-4643B642CA0C}"/>
          </ac:cxnSpMkLst>
        </pc:cxnChg>
        <pc:cxnChg chg="mod">
          <ac:chgData name="Filipe Pacheco" userId="b5c14486688811a7" providerId="LiveId" clId="{7481129F-FB64-45C9-91A3-83802AA77CB9}" dt="2021-10-30T07:50:36.042" v="3395" actId="478"/>
          <ac:cxnSpMkLst>
            <pc:docMk/>
            <pc:sldMk cId="2614878217" sldId="274"/>
            <ac:cxnSpMk id="18" creationId="{434A8CF7-05A6-4AF4-964B-D02801389506}"/>
          </ac:cxnSpMkLst>
        </pc:cxnChg>
        <pc:cxnChg chg="mod">
          <ac:chgData name="Filipe Pacheco" userId="b5c14486688811a7" providerId="LiveId" clId="{7481129F-FB64-45C9-91A3-83802AA77CB9}" dt="2021-10-30T07:50:37.716" v="3396" actId="478"/>
          <ac:cxnSpMkLst>
            <pc:docMk/>
            <pc:sldMk cId="2614878217" sldId="274"/>
            <ac:cxnSpMk id="22" creationId="{3A74E846-1A2E-44D3-BB1B-429A20D234BB}"/>
          </ac:cxnSpMkLst>
        </pc:cxnChg>
      </pc:sldChg>
      <pc:sldChg chg="modSp add mod">
        <pc:chgData name="Filipe Pacheco" userId="b5c14486688811a7" providerId="LiveId" clId="{7481129F-FB64-45C9-91A3-83802AA77CB9}" dt="2021-11-02T10:43:54.649" v="4402"/>
        <pc:sldMkLst>
          <pc:docMk/>
          <pc:sldMk cId="3676367648" sldId="275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3676367648" sldId="275"/>
            <ac:spMk id="2" creationId="{D3526B8F-8BFC-48F7-BD2A-FBCC044A8F6A}"/>
          </ac:spMkLst>
        </pc:spChg>
        <pc:spChg chg="mod">
          <ac:chgData name="Filipe Pacheco" userId="b5c14486688811a7" providerId="LiveId" clId="{7481129F-FB64-45C9-91A3-83802AA77CB9}" dt="2021-11-02T10:43:54.649" v="4402"/>
          <ac:spMkLst>
            <pc:docMk/>
            <pc:sldMk cId="3676367648" sldId="275"/>
            <ac:spMk id="3" creationId="{5CA34769-8B08-43B2-83CB-2746883B8670}"/>
          </ac:spMkLst>
        </pc:spChg>
      </pc:sldChg>
      <pc:sldChg chg="addSp delSp modSp add mod delAnim modAnim">
        <pc:chgData name="Filipe Pacheco" userId="b5c14486688811a7" providerId="LiveId" clId="{7481129F-FB64-45C9-91A3-83802AA77CB9}" dt="2021-11-02T10:27:03.751" v="4179"/>
        <pc:sldMkLst>
          <pc:docMk/>
          <pc:sldMk cId="2864551689" sldId="276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2864551689" sldId="276"/>
            <ac:spMk id="2" creationId="{760D7DBB-B3B3-41FE-B569-70DEFCEB47AA}"/>
          </ac:spMkLst>
        </pc:spChg>
        <pc:spChg chg="add del mod">
          <ac:chgData name="Filipe Pacheco" userId="b5c14486688811a7" providerId="LiveId" clId="{7481129F-FB64-45C9-91A3-83802AA77CB9}" dt="2021-10-30T08:02:46.779" v="3527"/>
          <ac:spMkLst>
            <pc:docMk/>
            <pc:sldMk cId="2864551689" sldId="276"/>
            <ac:spMk id="5" creationId="{3B389D1D-9E49-4CE8-914C-264B88CA8D67}"/>
          </ac:spMkLst>
        </pc:spChg>
        <pc:spChg chg="add del mod">
          <ac:chgData name="Filipe Pacheco" userId="b5c14486688811a7" providerId="LiveId" clId="{7481129F-FB64-45C9-91A3-83802AA77CB9}" dt="2021-10-30T08:04:08.761" v="3538" actId="478"/>
          <ac:spMkLst>
            <pc:docMk/>
            <pc:sldMk cId="2864551689" sldId="276"/>
            <ac:spMk id="8" creationId="{186E33D7-61E9-46C1-A3B9-9BD35A5D1445}"/>
          </ac:spMkLst>
        </pc:spChg>
        <pc:picChg chg="add mod">
          <ac:chgData name="Filipe Pacheco" userId="b5c14486688811a7" providerId="LiveId" clId="{7481129F-FB64-45C9-91A3-83802AA77CB9}" dt="2021-10-30T08:04:26.267" v="3548" actId="1076"/>
          <ac:picMkLst>
            <pc:docMk/>
            <pc:sldMk cId="2864551689" sldId="276"/>
            <ac:picMk id="4" creationId="{52442EE6-BDEF-40D4-B53D-06B7BD2C67A1}"/>
          </ac:picMkLst>
        </pc:picChg>
        <pc:picChg chg="add del">
          <ac:chgData name="Filipe Pacheco" userId="b5c14486688811a7" providerId="LiveId" clId="{7481129F-FB64-45C9-91A3-83802AA77CB9}" dt="2021-10-30T08:02:46.778" v="3525" actId="478"/>
          <ac:picMkLst>
            <pc:docMk/>
            <pc:sldMk cId="2864551689" sldId="276"/>
            <ac:picMk id="7" creationId="{AF21AB2F-2E6E-49B4-B133-73FAE9DB43CE}"/>
          </ac:picMkLst>
        </pc:picChg>
        <pc:picChg chg="del">
          <ac:chgData name="Filipe Pacheco" userId="b5c14486688811a7" providerId="LiveId" clId="{7481129F-FB64-45C9-91A3-83802AA77CB9}" dt="2021-10-30T08:01:58.938" v="3513" actId="478"/>
          <ac:picMkLst>
            <pc:docMk/>
            <pc:sldMk cId="2864551689" sldId="276"/>
            <ac:picMk id="23" creationId="{5862655C-5A69-42C8-ACC7-392DCE4E9AB7}"/>
          </ac:picMkLst>
        </pc:picChg>
        <pc:picChg chg="del">
          <ac:chgData name="Filipe Pacheco" userId="b5c14486688811a7" providerId="LiveId" clId="{7481129F-FB64-45C9-91A3-83802AA77CB9}" dt="2021-10-30T08:01:59.426" v="3514" actId="478"/>
          <ac:picMkLst>
            <pc:docMk/>
            <pc:sldMk cId="2864551689" sldId="276"/>
            <ac:picMk id="25" creationId="{C6144079-95E5-4275-9230-E029A95653E8}"/>
          </ac:picMkLst>
        </pc:picChg>
        <pc:picChg chg="del">
          <ac:chgData name="Filipe Pacheco" userId="b5c14486688811a7" providerId="LiveId" clId="{7481129F-FB64-45C9-91A3-83802AA77CB9}" dt="2021-10-30T08:01:58.698" v="3512" actId="478"/>
          <ac:picMkLst>
            <pc:docMk/>
            <pc:sldMk cId="2864551689" sldId="276"/>
            <ac:picMk id="26" creationId="{6A3F84B1-DC44-47A0-8379-C1E901CF2BDE}"/>
          </ac:picMkLst>
        </pc:picChg>
        <pc:picChg chg="del">
          <ac:chgData name="Filipe Pacheco" userId="b5c14486688811a7" providerId="LiveId" clId="{7481129F-FB64-45C9-91A3-83802AA77CB9}" dt="2021-10-30T08:01:59.728" v="3515" actId="478"/>
          <ac:picMkLst>
            <pc:docMk/>
            <pc:sldMk cId="2864551689" sldId="276"/>
            <ac:picMk id="27" creationId="{981CCFE7-B460-4C81-B061-7FD39958F7CE}"/>
          </ac:picMkLst>
        </pc:picChg>
        <pc:picChg chg="del">
          <ac:chgData name="Filipe Pacheco" userId="b5c14486688811a7" providerId="LiveId" clId="{7481129F-FB64-45C9-91A3-83802AA77CB9}" dt="2021-10-30T08:02:00.361" v="3516" actId="478"/>
          <ac:picMkLst>
            <pc:docMk/>
            <pc:sldMk cId="2864551689" sldId="276"/>
            <ac:picMk id="28" creationId="{FC314843-C5EB-43BA-BB23-0755E51C2E7B}"/>
          </ac:picMkLst>
        </pc:picChg>
      </pc:sldChg>
      <pc:sldChg chg="addSp delSp modSp add mod delAnim modAnim">
        <pc:chgData name="Filipe Pacheco" userId="b5c14486688811a7" providerId="LiveId" clId="{7481129F-FB64-45C9-91A3-83802AA77CB9}" dt="2021-11-02T10:27:15.058" v="4181"/>
        <pc:sldMkLst>
          <pc:docMk/>
          <pc:sldMk cId="546688047" sldId="277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546688047" sldId="277"/>
            <ac:spMk id="2" creationId="{760D7DBB-B3B3-41FE-B569-70DEFCEB47AA}"/>
          </ac:spMkLst>
        </pc:spChg>
        <pc:picChg chg="add mod">
          <ac:chgData name="Filipe Pacheco" userId="b5c14486688811a7" providerId="LiveId" clId="{7481129F-FB64-45C9-91A3-83802AA77CB9}" dt="2021-10-30T11:51:56.352" v="3596" actId="1038"/>
          <ac:picMkLst>
            <pc:docMk/>
            <pc:sldMk cId="546688047" sldId="277"/>
            <ac:picMk id="4" creationId="{6458BE9A-5664-4413-9CBC-6047CABFF19E}"/>
          </ac:picMkLst>
        </pc:picChg>
        <pc:picChg chg="add del mod">
          <ac:chgData name="Filipe Pacheco" userId="b5c14486688811a7" providerId="LiveId" clId="{7481129F-FB64-45C9-91A3-83802AA77CB9}" dt="2021-10-30T11:50:03.500" v="3559" actId="478"/>
          <ac:picMkLst>
            <pc:docMk/>
            <pc:sldMk cId="546688047" sldId="277"/>
            <ac:picMk id="8" creationId="{A4CF3502-022D-454C-83EA-5AD4DDF99D57}"/>
          </ac:picMkLst>
        </pc:picChg>
        <pc:picChg chg="add mod">
          <ac:chgData name="Filipe Pacheco" userId="b5c14486688811a7" providerId="LiveId" clId="{7481129F-FB64-45C9-91A3-83802AA77CB9}" dt="2021-10-30T11:51:56.352" v="3596" actId="1038"/>
          <ac:picMkLst>
            <pc:docMk/>
            <pc:sldMk cId="546688047" sldId="277"/>
            <ac:picMk id="9" creationId="{98B77EC8-F61C-4043-8204-88DDBDC005B3}"/>
          </ac:picMkLst>
        </pc:picChg>
        <pc:picChg chg="add mod">
          <ac:chgData name="Filipe Pacheco" userId="b5c14486688811a7" providerId="LiveId" clId="{7481129F-FB64-45C9-91A3-83802AA77CB9}" dt="2021-10-30T11:51:56.352" v="3596" actId="1038"/>
          <ac:picMkLst>
            <pc:docMk/>
            <pc:sldMk cId="546688047" sldId="277"/>
            <ac:picMk id="10" creationId="{FA0B1B1A-D90E-44BE-9CF3-E560B3B4EEAD}"/>
          </ac:picMkLst>
        </pc:picChg>
        <pc:picChg chg="add mod">
          <ac:chgData name="Filipe Pacheco" userId="b5c14486688811a7" providerId="LiveId" clId="{7481129F-FB64-45C9-91A3-83802AA77CB9}" dt="2021-10-30T11:51:56.352" v="3596" actId="1038"/>
          <ac:picMkLst>
            <pc:docMk/>
            <pc:sldMk cId="546688047" sldId="277"/>
            <ac:picMk id="11" creationId="{C03E606B-1024-4269-9A58-E78ADBEB3658}"/>
          </ac:picMkLst>
        </pc:picChg>
        <pc:picChg chg="del">
          <ac:chgData name="Filipe Pacheco" userId="b5c14486688811a7" providerId="LiveId" clId="{7481129F-FB64-45C9-91A3-83802AA77CB9}" dt="2021-10-30T11:49:30.723" v="3550" actId="478"/>
          <ac:picMkLst>
            <pc:docMk/>
            <pc:sldMk cId="546688047" sldId="277"/>
            <ac:picMk id="23" creationId="{5862655C-5A69-42C8-ACC7-392DCE4E9AB7}"/>
          </ac:picMkLst>
        </pc:picChg>
        <pc:picChg chg="del">
          <ac:chgData name="Filipe Pacheco" userId="b5c14486688811a7" providerId="LiveId" clId="{7481129F-FB64-45C9-91A3-83802AA77CB9}" dt="2021-10-30T11:49:31.802" v="3553" actId="478"/>
          <ac:picMkLst>
            <pc:docMk/>
            <pc:sldMk cId="546688047" sldId="277"/>
            <ac:picMk id="25" creationId="{C6144079-95E5-4275-9230-E029A95653E8}"/>
          </ac:picMkLst>
        </pc:picChg>
        <pc:picChg chg="del">
          <ac:chgData name="Filipe Pacheco" userId="b5c14486688811a7" providerId="LiveId" clId="{7481129F-FB64-45C9-91A3-83802AA77CB9}" dt="2021-10-30T11:49:31.062" v="3551" actId="478"/>
          <ac:picMkLst>
            <pc:docMk/>
            <pc:sldMk cId="546688047" sldId="277"/>
            <ac:picMk id="26" creationId="{6A3F84B1-DC44-47A0-8379-C1E901CF2BDE}"/>
          </ac:picMkLst>
        </pc:picChg>
        <pc:picChg chg="del">
          <ac:chgData name="Filipe Pacheco" userId="b5c14486688811a7" providerId="LiveId" clId="{7481129F-FB64-45C9-91A3-83802AA77CB9}" dt="2021-10-30T11:49:31.441" v="3552" actId="478"/>
          <ac:picMkLst>
            <pc:docMk/>
            <pc:sldMk cId="546688047" sldId="277"/>
            <ac:picMk id="27" creationId="{981CCFE7-B460-4C81-B061-7FD39958F7CE}"/>
          </ac:picMkLst>
        </pc:picChg>
        <pc:picChg chg="del">
          <ac:chgData name="Filipe Pacheco" userId="b5c14486688811a7" providerId="LiveId" clId="{7481129F-FB64-45C9-91A3-83802AA77CB9}" dt="2021-10-30T11:49:32.347" v="3554" actId="478"/>
          <ac:picMkLst>
            <pc:docMk/>
            <pc:sldMk cId="546688047" sldId="277"/>
            <ac:picMk id="28" creationId="{FC314843-C5EB-43BA-BB23-0755E51C2E7B}"/>
          </ac:picMkLst>
        </pc:picChg>
      </pc:sldChg>
      <pc:sldChg chg="addSp delSp modSp add mod delAnim modAnim">
        <pc:chgData name="Filipe Pacheco" userId="b5c14486688811a7" providerId="LiveId" clId="{7481129F-FB64-45C9-91A3-83802AA77CB9}" dt="2021-11-02T10:27:42.112" v="4183"/>
        <pc:sldMkLst>
          <pc:docMk/>
          <pc:sldMk cId="153007531" sldId="278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153007531" sldId="278"/>
            <ac:spMk id="2" creationId="{760D7DBB-B3B3-41FE-B569-70DEFCEB47AA}"/>
          </ac:spMkLst>
        </pc:spChg>
        <pc:spChg chg="add mod">
          <ac:chgData name="Filipe Pacheco" userId="b5c14486688811a7" providerId="LiveId" clId="{7481129F-FB64-45C9-91A3-83802AA77CB9}" dt="2021-11-02T10:23:12.201" v="4154"/>
          <ac:spMkLst>
            <pc:docMk/>
            <pc:sldMk cId="153007531" sldId="278"/>
            <ac:spMk id="7" creationId="{75886B89-3318-4CAC-B5CD-B5DBEFF6D941}"/>
          </ac:spMkLst>
        </pc:spChg>
        <pc:picChg chg="del">
          <ac:chgData name="Filipe Pacheco" userId="b5c14486688811a7" providerId="LiveId" clId="{7481129F-FB64-45C9-91A3-83802AA77CB9}" dt="2021-10-30T11:52:49.193" v="3684" actId="478"/>
          <ac:picMkLst>
            <pc:docMk/>
            <pc:sldMk cId="153007531" sldId="278"/>
            <ac:picMk id="4" creationId="{6458BE9A-5664-4413-9CBC-6047CABFF19E}"/>
          </ac:picMkLst>
        </pc:picChg>
        <pc:picChg chg="add mod">
          <ac:chgData name="Filipe Pacheco" userId="b5c14486688811a7" providerId="LiveId" clId="{7481129F-FB64-45C9-91A3-83802AA77CB9}" dt="2021-10-30T11:55:55.380" v="3699" actId="1076"/>
          <ac:picMkLst>
            <pc:docMk/>
            <pc:sldMk cId="153007531" sldId="278"/>
            <ac:picMk id="8" creationId="{4A06D536-6AB2-4E34-A256-D26EE054A5F0}"/>
          </ac:picMkLst>
        </pc:picChg>
        <pc:picChg chg="del">
          <ac:chgData name="Filipe Pacheco" userId="b5c14486688811a7" providerId="LiveId" clId="{7481129F-FB64-45C9-91A3-83802AA77CB9}" dt="2021-10-30T11:52:50.009" v="3686" actId="478"/>
          <ac:picMkLst>
            <pc:docMk/>
            <pc:sldMk cId="153007531" sldId="278"/>
            <ac:picMk id="9" creationId="{98B77EC8-F61C-4043-8204-88DDBDC005B3}"/>
          </ac:picMkLst>
        </pc:picChg>
        <pc:picChg chg="del">
          <ac:chgData name="Filipe Pacheco" userId="b5c14486688811a7" providerId="LiveId" clId="{7481129F-FB64-45C9-91A3-83802AA77CB9}" dt="2021-10-30T11:52:50.443" v="3687" actId="478"/>
          <ac:picMkLst>
            <pc:docMk/>
            <pc:sldMk cId="153007531" sldId="278"/>
            <ac:picMk id="10" creationId="{FA0B1B1A-D90E-44BE-9CF3-E560B3B4EEAD}"/>
          </ac:picMkLst>
        </pc:picChg>
        <pc:picChg chg="del">
          <ac:chgData name="Filipe Pacheco" userId="b5c14486688811a7" providerId="LiveId" clId="{7481129F-FB64-45C9-91A3-83802AA77CB9}" dt="2021-10-30T11:52:49.590" v="3685" actId="478"/>
          <ac:picMkLst>
            <pc:docMk/>
            <pc:sldMk cId="153007531" sldId="278"/>
            <ac:picMk id="11" creationId="{C03E606B-1024-4269-9A58-E78ADBEB3658}"/>
          </ac:picMkLst>
        </pc:picChg>
        <pc:picChg chg="add del mod">
          <ac:chgData name="Filipe Pacheco" userId="b5c14486688811a7" providerId="LiveId" clId="{7481129F-FB64-45C9-91A3-83802AA77CB9}" dt="2021-10-30T11:56:09.666" v="3701"/>
          <ac:picMkLst>
            <pc:docMk/>
            <pc:sldMk cId="153007531" sldId="278"/>
            <ac:picMk id="12" creationId="{4CFED0B1-E449-445F-B8DF-BC641554EE47}"/>
          </ac:picMkLst>
        </pc:picChg>
      </pc:sldChg>
      <pc:sldChg chg="addSp delSp modSp add mod setBg modAnim delDesignElem">
        <pc:chgData name="Filipe Pacheco" userId="b5c14486688811a7" providerId="LiveId" clId="{7481129F-FB64-45C9-91A3-83802AA77CB9}" dt="2021-11-02T10:29:22.771" v="4190"/>
        <pc:sldMkLst>
          <pc:docMk/>
          <pc:sldMk cId="947341364" sldId="279"/>
        </pc:sldMkLst>
        <pc:spChg chg="mod">
          <ac:chgData name="Filipe Pacheco" userId="b5c14486688811a7" providerId="LiveId" clId="{7481129F-FB64-45C9-91A3-83802AA77CB9}" dt="2021-10-30T11:57:26.818" v="3757" actId="26606"/>
          <ac:spMkLst>
            <pc:docMk/>
            <pc:sldMk cId="947341364" sldId="279"/>
            <ac:spMk id="2" creationId="{760D7DBB-B3B3-41FE-B569-70DEFCEB47AA}"/>
          </ac:spMkLst>
        </pc:spChg>
        <pc:spChg chg="mod ord">
          <ac:chgData name="Filipe Pacheco" userId="b5c14486688811a7" providerId="LiveId" clId="{7481129F-FB64-45C9-91A3-83802AA77CB9}" dt="2021-11-02T10:23:12.201" v="4154"/>
          <ac:spMkLst>
            <pc:docMk/>
            <pc:sldMk cId="947341364" sldId="279"/>
            <ac:spMk id="7" creationId="{75886B89-3318-4CAC-B5CD-B5DBEFF6D941}"/>
          </ac:spMkLst>
        </pc:spChg>
        <pc:spChg chg="add del">
          <ac:chgData name="Filipe Pacheco" userId="b5c14486688811a7" providerId="LiveId" clId="{7481129F-FB64-45C9-91A3-83802AA77CB9}" dt="2021-10-30T11:57:23.986" v="3754" actId="26606"/>
          <ac:spMkLst>
            <pc:docMk/>
            <pc:sldMk cId="947341364" sldId="279"/>
            <ac:spMk id="12" creationId="{81C8C0F4-5C44-4C3F-B321-5CB3E2BABC2C}"/>
          </ac:spMkLst>
        </pc:spChg>
        <pc:spChg chg="add del mod">
          <ac:chgData name="Filipe Pacheco" userId="b5c14486688811a7" providerId="LiveId" clId="{7481129F-FB64-45C9-91A3-83802AA77CB9}" dt="2021-10-30T11:58:41.772" v="3779"/>
          <ac:spMkLst>
            <pc:docMk/>
            <pc:sldMk cId="947341364" sldId="279"/>
            <ac:spMk id="18" creationId="{360E74CB-10FF-4045-B802-E72F89955CF5}"/>
          </ac:spMkLst>
        </pc:spChg>
        <pc:spChg chg="add del">
          <ac:chgData name="Filipe Pacheco" userId="b5c14486688811a7" providerId="LiveId" clId="{7481129F-FB64-45C9-91A3-83802AA77CB9}" dt="2021-10-30T11:57:23.986" v="3754" actId="26606"/>
          <ac:spMkLst>
            <pc:docMk/>
            <pc:sldMk cId="947341364" sldId="279"/>
            <ac:spMk id="19" creationId="{837F2C8F-CC11-4A18-AA7E-AE8C022CDCC8}"/>
          </ac:spMkLst>
        </pc:spChg>
        <pc:spChg chg="add del">
          <ac:chgData name="Filipe Pacheco" userId="b5c14486688811a7" providerId="LiveId" clId="{7481129F-FB64-45C9-91A3-83802AA77CB9}" dt="2021-10-30T11:57:26.722" v="3756" actId="26606"/>
          <ac:spMkLst>
            <pc:docMk/>
            <pc:sldMk cId="947341364" sldId="279"/>
            <ac:spMk id="21" creationId="{C5EFAD76-6928-46F5-8800-C1AF27C59B42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947341364" sldId="279"/>
            <ac:spMk id="23" creationId="{81C8C0F4-5C44-4C3F-B321-5CB3E2BABC2C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947341364" sldId="279"/>
            <ac:spMk id="25" creationId="{837F2C8F-CC11-4A18-AA7E-AE8C022CDCC8}"/>
          </ac:spMkLst>
        </pc:spChg>
        <pc:grpChg chg="add del">
          <ac:chgData name="Filipe Pacheco" userId="b5c14486688811a7" providerId="LiveId" clId="{7481129F-FB64-45C9-91A3-83802AA77CB9}" dt="2021-10-30T11:57:23.986" v="3754" actId="26606"/>
          <ac:grpSpMkLst>
            <pc:docMk/>
            <pc:sldMk cId="947341364" sldId="279"/>
            <ac:grpSpMk id="14" creationId="{987A62DB-71D7-497D-BE1C-933ECB515A68}"/>
          </ac:grpSpMkLst>
        </pc:grpChg>
        <pc:grpChg chg="add del">
          <ac:chgData name="Filipe Pacheco" userId="b5c14486688811a7" providerId="LiveId" clId="{7481129F-FB64-45C9-91A3-83802AA77CB9}" dt="2021-11-02T10:21:11.143" v="4109"/>
          <ac:grpSpMkLst>
            <pc:docMk/>
            <pc:sldMk cId="947341364" sldId="279"/>
            <ac:grpSpMk id="24" creationId="{987A62DB-71D7-497D-BE1C-933ECB515A68}"/>
          </ac:grpSpMkLst>
        </pc:grpChg>
        <pc:picChg chg="add mod">
          <ac:chgData name="Filipe Pacheco" userId="b5c14486688811a7" providerId="LiveId" clId="{7481129F-FB64-45C9-91A3-83802AA77CB9}" dt="2021-10-30T11:57:32.862" v="3759" actId="14100"/>
          <ac:picMkLst>
            <pc:docMk/>
            <pc:sldMk cId="947341364" sldId="279"/>
            <ac:picMk id="5" creationId="{FF02136B-A194-46D9-8E6E-4663D4D2E212}"/>
          </ac:picMkLst>
        </pc:picChg>
        <pc:picChg chg="del">
          <ac:chgData name="Filipe Pacheco" userId="b5c14486688811a7" providerId="LiveId" clId="{7481129F-FB64-45C9-91A3-83802AA77CB9}" dt="2021-10-30T11:56:31.416" v="3743" actId="478"/>
          <ac:picMkLst>
            <pc:docMk/>
            <pc:sldMk cId="947341364" sldId="279"/>
            <ac:picMk id="8" creationId="{4A06D536-6AB2-4E34-A256-D26EE054A5F0}"/>
          </ac:picMkLst>
        </pc:picChg>
      </pc:sldChg>
      <pc:sldChg chg="addSp delSp modSp add mod ord setBg modAnim delDesignElem">
        <pc:chgData name="Filipe Pacheco" userId="b5c14486688811a7" providerId="LiveId" clId="{7481129F-FB64-45C9-91A3-83802AA77CB9}" dt="2021-11-02T10:28:22.479" v="4186"/>
        <pc:sldMkLst>
          <pc:docMk/>
          <pc:sldMk cId="3020779121" sldId="280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3020779121" sldId="280"/>
            <ac:spMk id="2" creationId="{760D7DBB-B3B3-41FE-B569-70DEFCEB47AA}"/>
          </ac:spMkLst>
        </pc:spChg>
        <pc:spChg chg="add del mod">
          <ac:chgData name="Filipe Pacheco" userId="b5c14486688811a7" providerId="LiveId" clId="{7481129F-FB64-45C9-91A3-83802AA77CB9}" dt="2021-10-30T11:59:16.432" v="3842" actId="478"/>
          <ac:spMkLst>
            <pc:docMk/>
            <pc:sldMk cId="3020779121" sldId="280"/>
            <ac:spMk id="4" creationId="{731238FF-AA38-4E3D-8AB4-2628D122BABA}"/>
          </ac:spMkLst>
        </pc:spChg>
        <pc:spChg chg="del">
          <ac:chgData name="Filipe Pacheco" userId="b5c14486688811a7" providerId="LiveId" clId="{7481129F-FB64-45C9-91A3-83802AA77CB9}" dt="2021-10-30T11:59:10.709" v="3841" actId="478"/>
          <ac:spMkLst>
            <pc:docMk/>
            <pc:sldMk cId="3020779121" sldId="280"/>
            <ac:spMk id="7" creationId="{75886B89-3318-4CAC-B5CD-B5DBEFF6D941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3020779121" sldId="280"/>
            <ac:spMk id="28" creationId="{6DC8E2D9-6729-4614-8667-C1016D3182E4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3020779121" sldId="280"/>
            <ac:spMk id="30" creationId="{9C51935E-4A08-4AE4-8E13-F40CD3C4F1C4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3020779121" sldId="280"/>
            <ac:spMk id="44" creationId="{8CED433A-4441-4EF2-A360-2D5C19C7F3CD}"/>
          </ac:spMkLst>
        </pc:spChg>
        <pc:grpChg chg="add del">
          <ac:chgData name="Filipe Pacheco" userId="b5c14486688811a7" providerId="LiveId" clId="{7481129F-FB64-45C9-91A3-83802AA77CB9}" dt="2021-11-02T10:21:11.143" v="4109"/>
          <ac:grpSpMkLst>
            <pc:docMk/>
            <pc:sldMk cId="3020779121" sldId="280"/>
            <ac:grpSpMk id="16" creationId="{BF4E480B-94D6-46F9-A2B6-B98D311FDC19}"/>
          </ac:grpSpMkLst>
        </pc:grpChg>
        <pc:grpChg chg="add del">
          <ac:chgData name="Filipe Pacheco" userId="b5c14486688811a7" providerId="LiveId" clId="{7481129F-FB64-45C9-91A3-83802AA77CB9}" dt="2021-11-02T10:21:11.143" v="4109"/>
          <ac:grpSpMkLst>
            <pc:docMk/>
            <pc:sldMk cId="3020779121" sldId="280"/>
            <ac:grpSpMk id="32" creationId="{6E2935B3-43F9-4F49-AEEE-A09015DDFF57}"/>
          </ac:grpSpMkLst>
        </pc:grpChg>
        <pc:picChg chg="del">
          <ac:chgData name="Filipe Pacheco" userId="b5c14486688811a7" providerId="LiveId" clId="{7481129F-FB64-45C9-91A3-83802AA77CB9}" dt="2021-10-30T11:59:08.678" v="3840" actId="478"/>
          <ac:picMkLst>
            <pc:docMk/>
            <pc:sldMk cId="3020779121" sldId="280"/>
            <ac:picMk id="8" creationId="{4A06D536-6AB2-4E34-A256-D26EE054A5F0}"/>
          </ac:picMkLst>
        </pc:picChg>
        <pc:picChg chg="add mod ord">
          <ac:chgData name="Filipe Pacheco" userId="b5c14486688811a7" providerId="LiveId" clId="{7481129F-FB64-45C9-91A3-83802AA77CB9}" dt="2021-10-30T11:59:26.617" v="3846" actId="26606"/>
          <ac:picMkLst>
            <pc:docMk/>
            <pc:sldMk cId="3020779121" sldId="280"/>
            <ac:picMk id="9" creationId="{FDFB588E-A4AA-45B6-988A-08F27B25E6DC}"/>
          </ac:picMkLst>
        </pc:picChg>
        <pc:picChg chg="add mod">
          <ac:chgData name="Filipe Pacheco" userId="b5c14486688811a7" providerId="LiveId" clId="{7481129F-FB64-45C9-91A3-83802AA77CB9}" dt="2021-10-30T11:59:26.617" v="3846" actId="26606"/>
          <ac:picMkLst>
            <pc:docMk/>
            <pc:sldMk cId="3020779121" sldId="280"/>
            <ac:picMk id="10" creationId="{25E3CC24-A813-4D66-85D0-D3CDC0EA58F1}"/>
          </ac:picMkLst>
        </pc:picChg>
        <pc:picChg chg="add mod">
          <ac:chgData name="Filipe Pacheco" userId="b5c14486688811a7" providerId="LiveId" clId="{7481129F-FB64-45C9-91A3-83802AA77CB9}" dt="2021-10-30T11:59:26.617" v="3846" actId="26606"/>
          <ac:picMkLst>
            <pc:docMk/>
            <pc:sldMk cId="3020779121" sldId="280"/>
            <ac:picMk id="11" creationId="{F0466C05-7757-4AD5-9E27-39C9F7845CDA}"/>
          </ac:picMkLst>
        </pc:picChg>
      </pc:sldChg>
      <pc:sldChg chg="addSp delSp modSp add mod delAnim modAnim">
        <pc:chgData name="Filipe Pacheco" userId="b5c14486688811a7" providerId="LiveId" clId="{7481129F-FB64-45C9-91A3-83802AA77CB9}" dt="2021-11-02T10:29:48.395" v="4192"/>
        <pc:sldMkLst>
          <pc:docMk/>
          <pc:sldMk cId="2595978458" sldId="281"/>
        </pc:sldMkLst>
        <pc:spChg chg="mod">
          <ac:chgData name="Filipe Pacheco" userId="b5c14486688811a7" providerId="LiveId" clId="{7481129F-FB64-45C9-91A3-83802AA77CB9}" dt="2021-11-02T10:23:12.201" v="4154"/>
          <ac:spMkLst>
            <pc:docMk/>
            <pc:sldMk cId="2595978458" sldId="281"/>
            <ac:spMk id="2" creationId="{760D7DBB-B3B3-41FE-B569-70DEFCEB47AA}"/>
          </ac:spMkLst>
        </pc:spChg>
        <pc:spChg chg="add del mod">
          <ac:chgData name="Filipe Pacheco" userId="b5c14486688811a7" providerId="LiveId" clId="{7481129F-FB64-45C9-91A3-83802AA77CB9}" dt="2021-10-30T12:07:22.377" v="3945" actId="478"/>
          <ac:spMkLst>
            <pc:docMk/>
            <pc:sldMk cId="2595978458" sldId="281"/>
            <ac:spMk id="12" creationId="{875ADCAF-E457-4671-83F7-DFFA0CCE8113}"/>
          </ac:spMkLst>
        </pc:spChg>
        <pc:picChg chg="del">
          <ac:chgData name="Filipe Pacheco" userId="b5c14486688811a7" providerId="LiveId" clId="{7481129F-FB64-45C9-91A3-83802AA77CB9}" dt="2021-10-30T12:05:24.077" v="3856" actId="478"/>
          <ac:picMkLst>
            <pc:docMk/>
            <pc:sldMk cId="2595978458" sldId="281"/>
            <ac:picMk id="4" creationId="{6458BE9A-5664-4413-9CBC-6047CABFF19E}"/>
          </ac:picMkLst>
        </pc:picChg>
        <pc:picChg chg="add del mod">
          <ac:chgData name="Filipe Pacheco" userId="b5c14486688811a7" providerId="LiveId" clId="{7481129F-FB64-45C9-91A3-83802AA77CB9}" dt="2021-10-30T12:06:22.509" v="3939" actId="478"/>
          <ac:picMkLst>
            <pc:docMk/>
            <pc:sldMk cId="2595978458" sldId="281"/>
            <ac:picMk id="5" creationId="{835E7E58-D8DF-48EE-A33D-F3228423A9AF}"/>
          </ac:picMkLst>
        </pc:picChg>
        <pc:picChg chg="add mod modCrop">
          <ac:chgData name="Filipe Pacheco" userId="b5c14486688811a7" providerId="LiveId" clId="{7481129F-FB64-45C9-91A3-83802AA77CB9}" dt="2021-10-30T12:08:04.451" v="3956" actId="14100"/>
          <ac:picMkLst>
            <pc:docMk/>
            <pc:sldMk cId="2595978458" sldId="281"/>
            <ac:picMk id="8" creationId="{AFA7E452-C221-4329-8C77-6F21E05718EB}"/>
          </ac:picMkLst>
        </pc:picChg>
        <pc:picChg chg="del">
          <ac:chgData name="Filipe Pacheco" userId="b5c14486688811a7" providerId="LiveId" clId="{7481129F-FB64-45C9-91A3-83802AA77CB9}" dt="2021-10-30T12:05:22.578" v="3853" actId="478"/>
          <ac:picMkLst>
            <pc:docMk/>
            <pc:sldMk cId="2595978458" sldId="281"/>
            <ac:picMk id="9" creationId="{98B77EC8-F61C-4043-8204-88DDBDC005B3}"/>
          </ac:picMkLst>
        </pc:picChg>
        <pc:picChg chg="del">
          <ac:chgData name="Filipe Pacheco" userId="b5c14486688811a7" providerId="LiveId" clId="{7481129F-FB64-45C9-91A3-83802AA77CB9}" dt="2021-10-30T12:05:23.113" v="3854" actId="478"/>
          <ac:picMkLst>
            <pc:docMk/>
            <pc:sldMk cId="2595978458" sldId="281"/>
            <ac:picMk id="10" creationId="{FA0B1B1A-D90E-44BE-9CF3-E560B3B4EEAD}"/>
          </ac:picMkLst>
        </pc:picChg>
        <pc:picChg chg="del">
          <ac:chgData name="Filipe Pacheco" userId="b5c14486688811a7" providerId="LiveId" clId="{7481129F-FB64-45C9-91A3-83802AA77CB9}" dt="2021-10-30T12:05:23.492" v="3855" actId="478"/>
          <ac:picMkLst>
            <pc:docMk/>
            <pc:sldMk cId="2595978458" sldId="281"/>
            <ac:picMk id="11" creationId="{C03E606B-1024-4269-9A58-E78ADBEB3658}"/>
          </ac:picMkLst>
        </pc:picChg>
        <pc:picChg chg="add mod">
          <ac:chgData name="Filipe Pacheco" userId="b5c14486688811a7" providerId="LiveId" clId="{7481129F-FB64-45C9-91A3-83802AA77CB9}" dt="2021-10-30T12:09:58.447" v="3968" actId="1076"/>
          <ac:picMkLst>
            <pc:docMk/>
            <pc:sldMk cId="2595978458" sldId="281"/>
            <ac:picMk id="14" creationId="{3FDA00A5-59C9-4161-A702-A96E426E1DA8}"/>
          </ac:picMkLst>
        </pc:picChg>
      </pc:sldChg>
      <pc:sldChg chg="addSp delSp modSp add mod ord setBg delAnim modAnim delDesignElem">
        <pc:chgData name="Filipe Pacheco" userId="b5c14486688811a7" providerId="LiveId" clId="{7481129F-FB64-45C9-91A3-83802AA77CB9}" dt="2021-11-02T10:31:05.458" v="4255" actId="478"/>
        <pc:sldMkLst>
          <pc:docMk/>
          <pc:sldMk cId="821628705" sldId="282"/>
        </pc:sldMkLst>
        <pc:spChg chg="mod">
          <ac:chgData name="Filipe Pacheco" userId="b5c14486688811a7" providerId="LiveId" clId="{7481129F-FB64-45C9-91A3-83802AA77CB9}" dt="2021-11-02T10:30:56.206" v="4252" actId="20577"/>
          <ac:spMkLst>
            <pc:docMk/>
            <pc:sldMk cId="821628705" sldId="282"/>
            <ac:spMk id="2" creationId="{760D7DBB-B3B3-41FE-B569-70DEFCEB47AA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821628705" sldId="282"/>
            <ac:spMk id="24" creationId="{6DC8E2D9-6729-4614-8667-C1016D3182E4}"/>
          </ac:spMkLst>
        </pc:spChg>
        <pc:spChg chg="add del">
          <ac:chgData name="Filipe Pacheco" userId="b5c14486688811a7" providerId="LiveId" clId="{7481129F-FB64-45C9-91A3-83802AA77CB9}" dt="2021-11-02T10:21:11.143" v="4109"/>
          <ac:spMkLst>
            <pc:docMk/>
            <pc:sldMk cId="821628705" sldId="282"/>
            <ac:spMk id="26" creationId="{9B9AACA9-BD92-429F-8047-0731DB46F99F}"/>
          </ac:spMkLst>
        </pc:spChg>
        <pc:grpChg chg="add del">
          <ac:chgData name="Filipe Pacheco" userId="b5c14486688811a7" providerId="LiveId" clId="{7481129F-FB64-45C9-91A3-83802AA77CB9}" dt="2021-11-02T10:21:11.143" v="4109"/>
          <ac:grpSpMkLst>
            <pc:docMk/>
            <pc:sldMk cId="821628705" sldId="282"/>
            <ac:grpSpMk id="12" creationId="{BF4E480B-94D6-46F9-A2B6-B98D311FDC19}"/>
          </ac:grpSpMkLst>
        </pc:grpChg>
        <pc:picChg chg="add del mod ord">
          <ac:chgData name="Filipe Pacheco" userId="b5c14486688811a7" providerId="LiveId" clId="{7481129F-FB64-45C9-91A3-83802AA77CB9}" dt="2021-11-02T10:31:04.509" v="4253" actId="478"/>
          <ac:picMkLst>
            <pc:docMk/>
            <pc:sldMk cId="821628705" sldId="282"/>
            <ac:picMk id="5" creationId="{F06BB48F-B287-4668-9FE7-890299FA4FFD}"/>
          </ac:picMkLst>
        </pc:picChg>
        <pc:picChg chg="add del mod">
          <ac:chgData name="Filipe Pacheco" userId="b5c14486688811a7" providerId="LiveId" clId="{7481129F-FB64-45C9-91A3-83802AA77CB9}" dt="2021-11-02T10:31:05.027" v="4254" actId="478"/>
          <ac:picMkLst>
            <pc:docMk/>
            <pc:sldMk cId="821628705" sldId="282"/>
            <ac:picMk id="6" creationId="{3D22B85F-DD01-4081-958F-EF331381A6AB}"/>
          </ac:picMkLst>
        </pc:picChg>
        <pc:picChg chg="add del mod">
          <ac:chgData name="Filipe Pacheco" userId="b5c14486688811a7" providerId="LiveId" clId="{7481129F-FB64-45C9-91A3-83802AA77CB9}" dt="2021-11-02T10:31:05.458" v="4255" actId="478"/>
          <ac:picMkLst>
            <pc:docMk/>
            <pc:sldMk cId="821628705" sldId="282"/>
            <ac:picMk id="7" creationId="{8BE60974-44C7-4A61-BA3F-A8BDD53B208E}"/>
          </ac:picMkLst>
        </pc:picChg>
        <pc:picChg chg="del mod">
          <ac:chgData name="Filipe Pacheco" userId="b5c14486688811a7" providerId="LiveId" clId="{7481129F-FB64-45C9-91A3-83802AA77CB9}" dt="2021-10-30T12:11:45.695" v="3993" actId="478"/>
          <ac:picMkLst>
            <pc:docMk/>
            <pc:sldMk cId="821628705" sldId="282"/>
            <ac:picMk id="8" creationId="{AFA7E452-C221-4329-8C77-6F21E05718EB}"/>
          </ac:picMkLst>
        </pc:picChg>
        <pc:picChg chg="del">
          <ac:chgData name="Filipe Pacheco" userId="b5c14486688811a7" providerId="LiveId" clId="{7481129F-FB64-45C9-91A3-83802AA77CB9}" dt="2021-10-30T12:11:46.101" v="3994" actId="478"/>
          <ac:picMkLst>
            <pc:docMk/>
            <pc:sldMk cId="821628705" sldId="282"/>
            <ac:picMk id="14" creationId="{3FDA00A5-59C9-4161-A702-A96E426E1DA8}"/>
          </ac:picMkLst>
        </pc:picChg>
      </pc:sldChg>
      <pc:sldChg chg="delSp modSp add mod ord setBg delAnim modAnim delDesignElem">
        <pc:chgData name="Filipe Pacheco" userId="b5c14486688811a7" providerId="LiveId" clId="{7481129F-FB64-45C9-91A3-83802AA77CB9}" dt="2021-11-09T22:53:01.306" v="4692" actId="207"/>
        <pc:sldMkLst>
          <pc:docMk/>
          <pc:sldMk cId="1554295903" sldId="283"/>
        </pc:sldMkLst>
        <pc:spChg chg="mod">
          <ac:chgData name="Filipe Pacheco" userId="b5c14486688811a7" providerId="LiveId" clId="{7481129F-FB64-45C9-91A3-83802AA77CB9}" dt="2021-11-02T10:08:26.383" v="4041" actId="313"/>
          <ac:spMkLst>
            <pc:docMk/>
            <pc:sldMk cId="1554295903" sldId="283"/>
            <ac:spMk id="2" creationId="{760D7DBB-B3B3-41FE-B569-70DEFCEB47AA}"/>
          </ac:spMkLst>
        </pc:spChg>
        <pc:spChg chg="mod">
          <ac:chgData name="Filipe Pacheco" userId="b5c14486688811a7" providerId="LiveId" clId="{7481129F-FB64-45C9-91A3-83802AA77CB9}" dt="2021-11-09T22:53:01.306" v="4692" actId="207"/>
          <ac:spMkLst>
            <pc:docMk/>
            <pc:sldMk cId="1554295903" sldId="283"/>
            <ac:spMk id="7" creationId="{75886B89-3318-4CAC-B5CD-B5DBEFF6D941}"/>
          </ac:spMkLst>
        </pc:spChg>
        <pc:spChg chg="del">
          <ac:chgData name="Filipe Pacheco" userId="b5c14486688811a7" providerId="LiveId" clId="{7481129F-FB64-45C9-91A3-83802AA77CB9}" dt="2021-11-02T10:08:10.812" v="4014"/>
          <ac:spMkLst>
            <pc:docMk/>
            <pc:sldMk cId="1554295903" sldId="283"/>
            <ac:spMk id="23" creationId="{81C8C0F4-5C44-4C3F-B321-5CB3E2BABC2C}"/>
          </ac:spMkLst>
        </pc:spChg>
        <pc:spChg chg="del">
          <ac:chgData name="Filipe Pacheco" userId="b5c14486688811a7" providerId="LiveId" clId="{7481129F-FB64-45C9-91A3-83802AA77CB9}" dt="2021-11-02T10:08:10.812" v="4014"/>
          <ac:spMkLst>
            <pc:docMk/>
            <pc:sldMk cId="1554295903" sldId="283"/>
            <ac:spMk id="25" creationId="{837F2C8F-CC11-4A18-AA7E-AE8C022CDCC8}"/>
          </ac:spMkLst>
        </pc:spChg>
        <pc:grpChg chg="del">
          <ac:chgData name="Filipe Pacheco" userId="b5c14486688811a7" providerId="LiveId" clId="{7481129F-FB64-45C9-91A3-83802AA77CB9}" dt="2021-11-02T10:08:10.812" v="4014"/>
          <ac:grpSpMkLst>
            <pc:docMk/>
            <pc:sldMk cId="1554295903" sldId="283"/>
            <ac:grpSpMk id="24" creationId="{987A62DB-71D7-497D-BE1C-933ECB515A68}"/>
          </ac:grpSpMkLst>
        </pc:grpChg>
        <pc:picChg chg="del mod">
          <ac:chgData name="Filipe Pacheco" userId="b5c14486688811a7" providerId="LiveId" clId="{7481129F-FB64-45C9-91A3-83802AA77CB9}" dt="2021-11-02T10:08:13.305" v="4016" actId="478"/>
          <ac:picMkLst>
            <pc:docMk/>
            <pc:sldMk cId="1554295903" sldId="283"/>
            <ac:picMk id="5" creationId="{FF02136B-A194-46D9-8E6E-4663D4D2E212}"/>
          </ac:picMkLst>
        </pc:picChg>
      </pc:sldChg>
      <pc:sldChg chg="add ord setBg">
        <pc:chgData name="Filipe Pacheco" userId="b5c14486688811a7" providerId="LiveId" clId="{7481129F-FB64-45C9-91A3-83802AA77CB9}" dt="2021-11-02T10:33:19.056" v="4257"/>
        <pc:sldMkLst>
          <pc:docMk/>
          <pc:sldMk cId="647196070" sldId="284"/>
        </pc:sldMkLst>
      </pc:sldChg>
      <pc:sldChg chg="delSp modSp add mod delAnim modAnim">
        <pc:chgData name="Filipe Pacheco" userId="b5c14486688811a7" providerId="LiveId" clId="{7481129F-FB64-45C9-91A3-83802AA77CB9}" dt="2021-11-02T10:33:40.220" v="4295" actId="20577"/>
        <pc:sldMkLst>
          <pc:docMk/>
          <pc:sldMk cId="2356996604" sldId="285"/>
        </pc:sldMkLst>
        <pc:spChg chg="mod">
          <ac:chgData name="Filipe Pacheco" userId="b5c14486688811a7" providerId="LiveId" clId="{7481129F-FB64-45C9-91A3-83802AA77CB9}" dt="2021-11-02T10:33:32.967" v="4267" actId="20577"/>
          <ac:spMkLst>
            <pc:docMk/>
            <pc:sldMk cId="2356996604" sldId="285"/>
            <ac:spMk id="2" creationId="{760D7DBB-B3B3-41FE-B569-70DEFCEB47AA}"/>
          </ac:spMkLst>
        </pc:spChg>
        <pc:spChg chg="mod">
          <ac:chgData name="Filipe Pacheco" userId="b5c14486688811a7" providerId="LiveId" clId="{7481129F-FB64-45C9-91A3-83802AA77CB9}" dt="2021-11-02T10:33:40.220" v="4295" actId="20577"/>
          <ac:spMkLst>
            <pc:docMk/>
            <pc:sldMk cId="2356996604" sldId="285"/>
            <ac:spMk id="7" creationId="{75886B89-3318-4CAC-B5CD-B5DBEFF6D941}"/>
          </ac:spMkLst>
        </pc:spChg>
        <pc:picChg chg="del">
          <ac:chgData name="Filipe Pacheco" userId="b5c14486688811a7" providerId="LiveId" clId="{7481129F-FB64-45C9-91A3-83802AA77CB9}" dt="2021-11-02T10:33:34.896" v="4268" actId="478"/>
          <ac:picMkLst>
            <pc:docMk/>
            <pc:sldMk cId="2356996604" sldId="285"/>
            <ac:picMk id="8" creationId="{4A06D536-6AB2-4E34-A256-D26EE054A5F0}"/>
          </ac:picMkLst>
        </pc:picChg>
      </pc:sldChg>
      <pc:sldChg chg="addSp delSp modSp add mod delAnim modAnim">
        <pc:chgData name="Filipe Pacheco" userId="b5c14486688811a7" providerId="LiveId" clId="{7481129F-FB64-45C9-91A3-83802AA77CB9}" dt="2021-11-02T11:10:24.622" v="4559"/>
        <pc:sldMkLst>
          <pc:docMk/>
          <pc:sldMk cId="658387000" sldId="286"/>
        </pc:sldMkLst>
        <pc:spChg chg="mod">
          <ac:chgData name="Filipe Pacheco" userId="b5c14486688811a7" providerId="LiveId" clId="{7481129F-FB64-45C9-91A3-83802AA77CB9}" dt="2021-11-02T11:01:01.446" v="4484" actId="14100"/>
          <ac:spMkLst>
            <pc:docMk/>
            <pc:sldMk cId="658387000" sldId="286"/>
            <ac:spMk id="2" creationId="{D3526B8F-8BFC-48F7-BD2A-FBCC044A8F6A}"/>
          </ac:spMkLst>
        </pc:spChg>
        <pc:spChg chg="del">
          <ac:chgData name="Filipe Pacheco" userId="b5c14486688811a7" providerId="LiveId" clId="{7481129F-FB64-45C9-91A3-83802AA77CB9}" dt="2021-11-02T10:56:53.523" v="4438" actId="478"/>
          <ac:spMkLst>
            <pc:docMk/>
            <pc:sldMk cId="658387000" sldId="286"/>
            <ac:spMk id="11" creationId="{A9A5A3BF-6959-496C-A205-EC45B5D217D4}"/>
          </ac:spMkLst>
        </pc:spChg>
        <pc:spChg chg="add mod">
          <ac:chgData name="Filipe Pacheco" userId="b5c14486688811a7" providerId="LiveId" clId="{7481129F-FB64-45C9-91A3-83802AA77CB9}" dt="2021-11-02T11:10:12.682" v="4558" actId="1076"/>
          <ac:spMkLst>
            <pc:docMk/>
            <pc:sldMk cId="658387000" sldId="286"/>
            <ac:spMk id="18" creationId="{D3941623-16B7-4570-9C77-86A6DA3AF898}"/>
          </ac:spMkLst>
        </pc:spChg>
        <pc:graphicFrameChg chg="add del mod">
          <ac:chgData name="Filipe Pacheco" userId="b5c14486688811a7" providerId="LiveId" clId="{7481129F-FB64-45C9-91A3-83802AA77CB9}" dt="2021-11-02T10:57:04.127" v="4441" actId="478"/>
          <ac:graphicFrameMkLst>
            <pc:docMk/>
            <pc:sldMk cId="658387000" sldId="286"/>
            <ac:graphicFrameMk id="3" creationId="{1494FB51-415C-4AC1-AD70-B74F33FCBD7F}"/>
          </ac:graphicFrameMkLst>
        </pc:graphicFrameChg>
        <pc:picChg chg="del">
          <ac:chgData name="Filipe Pacheco" userId="b5c14486688811a7" providerId="LiveId" clId="{7481129F-FB64-45C9-91A3-83802AA77CB9}" dt="2021-11-02T10:56:53.995" v="4439" actId="478"/>
          <ac:picMkLst>
            <pc:docMk/>
            <pc:sldMk cId="658387000" sldId="286"/>
            <ac:picMk id="5" creationId="{F2B75F1A-6B45-40E4-B28B-5B35C36F3AF6}"/>
          </ac:picMkLst>
        </pc:picChg>
        <pc:picChg chg="add mod">
          <ac:chgData name="Filipe Pacheco" userId="b5c14486688811a7" providerId="LiveId" clId="{7481129F-FB64-45C9-91A3-83802AA77CB9}" dt="2021-11-02T11:07:10.510" v="4541" actId="1076"/>
          <ac:picMkLst>
            <pc:docMk/>
            <pc:sldMk cId="658387000" sldId="286"/>
            <ac:picMk id="6" creationId="{D90E41F8-8EF0-49E6-896B-9D031193907A}"/>
          </ac:picMkLst>
        </pc:picChg>
        <pc:picChg chg="del mod">
          <ac:chgData name="Filipe Pacheco" userId="b5c14486688811a7" providerId="LiveId" clId="{7481129F-FB64-45C9-91A3-83802AA77CB9}" dt="2021-11-02T10:56:51.018" v="4437" actId="478"/>
          <ac:picMkLst>
            <pc:docMk/>
            <pc:sldMk cId="658387000" sldId="286"/>
            <ac:picMk id="7" creationId="{7DBEAA31-B373-4BA9-A062-3DCEC90D7C08}"/>
          </ac:picMkLst>
        </pc:picChg>
        <pc:picChg chg="add del mod">
          <ac:chgData name="Filipe Pacheco" userId="b5c14486688811a7" providerId="LiveId" clId="{7481129F-FB64-45C9-91A3-83802AA77CB9}" dt="2021-11-02T11:00:36.870" v="4459" actId="478"/>
          <ac:picMkLst>
            <pc:docMk/>
            <pc:sldMk cId="658387000" sldId="286"/>
            <ac:picMk id="9" creationId="{E75E41EF-B8B6-4936-9A5A-4B3A5EA65109}"/>
          </ac:picMkLst>
        </pc:picChg>
        <pc:picChg chg="add del mod">
          <ac:chgData name="Filipe Pacheco" userId="b5c14486688811a7" providerId="LiveId" clId="{7481129F-FB64-45C9-91A3-83802AA77CB9}" dt="2021-11-02T11:02:53.591" v="4486" actId="478"/>
          <ac:picMkLst>
            <pc:docMk/>
            <pc:sldMk cId="658387000" sldId="286"/>
            <ac:picMk id="12" creationId="{BD6C0C13-A582-4718-A8D7-72D66BA508EA}"/>
          </ac:picMkLst>
        </pc:picChg>
        <pc:picChg chg="add mod">
          <ac:chgData name="Filipe Pacheco" userId="b5c14486688811a7" providerId="LiveId" clId="{7481129F-FB64-45C9-91A3-83802AA77CB9}" dt="2021-11-02T11:03:15.446" v="4491" actId="1076"/>
          <ac:picMkLst>
            <pc:docMk/>
            <pc:sldMk cId="658387000" sldId="286"/>
            <ac:picMk id="14" creationId="{BA49064D-8808-4304-9249-3E4312995F37}"/>
          </ac:picMkLst>
        </pc:picChg>
        <pc:picChg chg="add mod">
          <ac:chgData name="Filipe Pacheco" userId="b5c14486688811a7" providerId="LiveId" clId="{7481129F-FB64-45C9-91A3-83802AA77CB9}" dt="2021-11-02T11:07:56.771" v="4551" actId="1076"/>
          <ac:picMkLst>
            <pc:docMk/>
            <pc:sldMk cId="658387000" sldId="286"/>
            <ac:picMk id="16" creationId="{78D27C3E-107D-4407-B4A6-ED9B5E4848B5}"/>
          </ac:picMkLst>
        </pc:picChg>
      </pc:sldChg>
      <pc:sldChg chg="modSp add mod">
        <pc:chgData name="Filipe Pacheco" userId="b5c14486688811a7" providerId="LiveId" clId="{7481129F-FB64-45C9-91A3-83802AA77CB9}" dt="2021-11-04T20:47:28.192" v="4626" actId="20577"/>
        <pc:sldMkLst>
          <pc:docMk/>
          <pc:sldMk cId="551075622" sldId="287"/>
        </pc:sldMkLst>
        <pc:spChg chg="mod">
          <ac:chgData name="Filipe Pacheco" userId="b5c14486688811a7" providerId="LiveId" clId="{7481129F-FB64-45C9-91A3-83802AA77CB9}" dt="2021-11-04T20:47:28.192" v="4626" actId="20577"/>
          <ac:spMkLst>
            <pc:docMk/>
            <pc:sldMk cId="551075622" sldId="287"/>
            <ac:spMk id="3" creationId="{5CA34769-8B08-43B2-83CB-2746883B8670}"/>
          </ac:spMkLst>
        </pc:spChg>
      </pc:sldChg>
      <pc:sldChg chg="addSp delSp modSp add mod setBg addAnim delAnim modAnim">
        <pc:chgData name="Filipe Pacheco" userId="b5c14486688811a7" providerId="LiveId" clId="{7481129F-FB64-45C9-91A3-83802AA77CB9}" dt="2021-11-04T20:48:59.037" v="4642"/>
        <pc:sldMkLst>
          <pc:docMk/>
          <pc:sldMk cId="2110605144" sldId="288"/>
        </pc:sldMkLst>
        <pc:spChg chg="mod">
          <ac:chgData name="Filipe Pacheco" userId="b5c14486688811a7" providerId="LiveId" clId="{7481129F-FB64-45C9-91A3-83802AA77CB9}" dt="2021-11-04T20:48:50.837" v="4640" actId="26606"/>
          <ac:spMkLst>
            <pc:docMk/>
            <pc:sldMk cId="2110605144" sldId="288"/>
            <ac:spMk id="2" creationId="{760D7DBB-B3B3-41FE-B569-70DEFCEB47AA}"/>
          </ac:spMkLst>
        </pc:spChg>
        <pc:spChg chg="add del">
          <ac:chgData name="Filipe Pacheco" userId="b5c14486688811a7" providerId="LiveId" clId="{7481129F-FB64-45C9-91A3-83802AA77CB9}" dt="2021-11-04T20:48:42.469" v="4635" actId="26606"/>
          <ac:spMkLst>
            <pc:docMk/>
            <pc:sldMk cId="2110605144" sldId="288"/>
            <ac:spMk id="23" creationId="{6DC8E2D9-6729-4614-8667-C1016D3182E4}"/>
          </ac:spMkLst>
        </pc:spChg>
        <pc:spChg chg="add del">
          <ac:chgData name="Filipe Pacheco" userId="b5c14486688811a7" providerId="LiveId" clId="{7481129F-FB64-45C9-91A3-83802AA77CB9}" dt="2021-11-04T20:48:42.469" v="4635" actId="26606"/>
          <ac:spMkLst>
            <pc:docMk/>
            <pc:sldMk cId="2110605144" sldId="288"/>
            <ac:spMk id="25" creationId="{EB9B5A19-3592-48E2-BC31-90E092BD68E1}"/>
          </ac:spMkLst>
        </pc:spChg>
        <pc:spChg chg="add del">
          <ac:chgData name="Filipe Pacheco" userId="b5c14486688811a7" providerId="LiveId" clId="{7481129F-FB64-45C9-91A3-83802AA77CB9}" dt="2021-11-04T20:48:42.469" v="4635" actId="26606"/>
          <ac:spMkLst>
            <pc:docMk/>
            <pc:sldMk cId="2110605144" sldId="288"/>
            <ac:spMk id="39" creationId="{DD99E1B6-CBC4-4306-9DFC-847D6D135208}"/>
          </ac:spMkLst>
        </pc:spChg>
        <pc:spChg chg="add del">
          <ac:chgData name="Filipe Pacheco" userId="b5c14486688811a7" providerId="LiveId" clId="{7481129F-FB64-45C9-91A3-83802AA77CB9}" dt="2021-11-04T20:48:42.469" v="4635" actId="26606"/>
          <ac:spMkLst>
            <pc:docMk/>
            <pc:sldMk cId="2110605144" sldId="288"/>
            <ac:spMk id="41" creationId="{509DEB34-AF36-41D0-AD46-A89D09BD5C1B}"/>
          </ac:spMkLst>
        </pc:spChg>
        <pc:spChg chg="add del">
          <ac:chgData name="Filipe Pacheco" userId="b5c14486688811a7" providerId="LiveId" clId="{7481129F-FB64-45C9-91A3-83802AA77CB9}" dt="2021-11-04T20:48:48.595" v="4638" actId="26606"/>
          <ac:spMkLst>
            <pc:docMk/>
            <pc:sldMk cId="2110605144" sldId="288"/>
            <ac:spMk id="52" creationId="{6DC8E2D9-6729-4614-8667-C1016D3182E4}"/>
          </ac:spMkLst>
        </pc:spChg>
        <pc:spChg chg="add del">
          <ac:chgData name="Filipe Pacheco" userId="b5c14486688811a7" providerId="LiveId" clId="{7481129F-FB64-45C9-91A3-83802AA77CB9}" dt="2021-11-04T20:48:48.595" v="4638" actId="26606"/>
          <ac:spMkLst>
            <pc:docMk/>
            <pc:sldMk cId="2110605144" sldId="288"/>
            <ac:spMk id="53" creationId="{9C51935E-4A08-4AE4-8E13-F40CD3C4F1C4}"/>
          </ac:spMkLst>
        </pc:spChg>
        <pc:spChg chg="add del">
          <ac:chgData name="Filipe Pacheco" userId="b5c14486688811a7" providerId="LiveId" clId="{7481129F-FB64-45C9-91A3-83802AA77CB9}" dt="2021-11-04T20:48:48.595" v="4638" actId="26606"/>
          <ac:spMkLst>
            <pc:docMk/>
            <pc:sldMk cId="2110605144" sldId="288"/>
            <ac:spMk id="63" creationId="{E1297267-64FC-46DE-88B8-E76DC4691C8E}"/>
          </ac:spMkLst>
        </pc:spChg>
        <pc:spChg chg="add del">
          <ac:chgData name="Filipe Pacheco" userId="b5c14486688811a7" providerId="LiveId" clId="{7481129F-FB64-45C9-91A3-83802AA77CB9}" dt="2021-11-04T20:48:50.837" v="4640" actId="26606"/>
          <ac:spMkLst>
            <pc:docMk/>
            <pc:sldMk cId="2110605144" sldId="288"/>
            <ac:spMk id="67" creationId="{6DC8E2D9-6729-4614-8667-C1016D3182E4}"/>
          </ac:spMkLst>
        </pc:spChg>
        <pc:spChg chg="add del">
          <ac:chgData name="Filipe Pacheco" userId="b5c14486688811a7" providerId="LiveId" clId="{7481129F-FB64-45C9-91A3-83802AA77CB9}" dt="2021-11-04T20:48:50.837" v="4640" actId="26606"/>
          <ac:spMkLst>
            <pc:docMk/>
            <pc:sldMk cId="2110605144" sldId="288"/>
            <ac:spMk id="68" creationId="{9B9AACA9-BD92-429F-8047-0731DB46F99F}"/>
          </ac:spMkLst>
        </pc:spChg>
        <pc:grpChg chg="add del">
          <ac:chgData name="Filipe Pacheco" userId="b5c14486688811a7" providerId="LiveId" clId="{7481129F-FB64-45C9-91A3-83802AA77CB9}" dt="2021-11-04T20:48:42.469" v="4635" actId="26606"/>
          <ac:grpSpMkLst>
            <pc:docMk/>
            <pc:sldMk cId="2110605144" sldId="288"/>
            <ac:grpSpMk id="11" creationId="{BF4E480B-94D6-46F9-A2B6-B98D311FDC19}"/>
          </ac:grpSpMkLst>
        </pc:grpChg>
        <pc:grpChg chg="add del">
          <ac:chgData name="Filipe Pacheco" userId="b5c14486688811a7" providerId="LiveId" clId="{7481129F-FB64-45C9-91A3-83802AA77CB9}" dt="2021-11-04T20:48:42.469" v="4635" actId="26606"/>
          <ac:grpSpMkLst>
            <pc:docMk/>
            <pc:sldMk cId="2110605144" sldId="288"/>
            <ac:grpSpMk id="27" creationId="{E2548C40-4C00-4E91-BFA6-84B4D66225A4}"/>
          </ac:grpSpMkLst>
        </pc:grpChg>
        <pc:grpChg chg="add del">
          <ac:chgData name="Filipe Pacheco" userId="b5c14486688811a7" providerId="LiveId" clId="{7481129F-FB64-45C9-91A3-83802AA77CB9}" dt="2021-11-04T20:48:48.595" v="4638" actId="26606"/>
          <ac:grpSpMkLst>
            <pc:docMk/>
            <pc:sldMk cId="2110605144" sldId="288"/>
            <ac:grpSpMk id="43" creationId="{BF4E480B-94D6-46F9-A2B6-B98D311FDC19}"/>
          </ac:grpSpMkLst>
        </pc:grpChg>
        <pc:grpChg chg="add del">
          <ac:chgData name="Filipe Pacheco" userId="b5c14486688811a7" providerId="LiveId" clId="{7481129F-FB64-45C9-91A3-83802AA77CB9}" dt="2021-11-04T20:48:48.595" v="4638" actId="26606"/>
          <ac:grpSpMkLst>
            <pc:docMk/>
            <pc:sldMk cId="2110605144" sldId="288"/>
            <ac:grpSpMk id="54" creationId="{D953654D-2DE7-47C0-929D-AB7AA86B9453}"/>
          </ac:grpSpMkLst>
        </pc:grpChg>
        <pc:grpChg chg="add del">
          <ac:chgData name="Filipe Pacheco" userId="b5c14486688811a7" providerId="LiveId" clId="{7481129F-FB64-45C9-91A3-83802AA77CB9}" dt="2021-11-04T20:48:50.837" v="4640" actId="26606"/>
          <ac:grpSpMkLst>
            <pc:docMk/>
            <pc:sldMk cId="2110605144" sldId="288"/>
            <ac:grpSpMk id="65" creationId="{BF4E480B-94D6-46F9-A2B6-B98D311FDC19}"/>
          </ac:grpSpMkLst>
        </pc:grpChg>
        <pc:picChg chg="add mod ord">
          <ac:chgData name="Filipe Pacheco" userId="b5c14486688811a7" providerId="LiveId" clId="{7481129F-FB64-45C9-91A3-83802AA77CB9}" dt="2021-11-04T20:48:50.837" v="4640" actId="26606"/>
          <ac:picMkLst>
            <pc:docMk/>
            <pc:sldMk cId="2110605144" sldId="288"/>
            <ac:picMk id="4" creationId="{AD204F04-ED33-4E46-9480-FE6BC247AB1D}"/>
          </ac:picMkLst>
        </pc:picChg>
        <pc:picChg chg="add mod">
          <ac:chgData name="Filipe Pacheco" userId="b5c14486688811a7" providerId="LiveId" clId="{7481129F-FB64-45C9-91A3-83802AA77CB9}" dt="2021-11-04T20:48:50.837" v="4640" actId="26606"/>
          <ac:picMkLst>
            <pc:docMk/>
            <pc:sldMk cId="2110605144" sldId="288"/>
            <ac:picMk id="6" creationId="{EF9A781F-4D9B-4E22-AE50-B0DAFAA16DEC}"/>
          </ac:picMkLst>
        </pc:picChg>
        <pc:picChg chg="del">
          <ac:chgData name="Filipe Pacheco" userId="b5c14486688811a7" providerId="LiveId" clId="{7481129F-FB64-45C9-91A3-83802AA77CB9}" dt="2021-11-04T20:45:03.384" v="4617" actId="478"/>
          <ac:picMkLst>
            <pc:docMk/>
            <pc:sldMk cId="2110605144" sldId="288"/>
            <ac:picMk id="8" creationId="{AFA7E452-C221-4329-8C77-6F21E05718EB}"/>
          </ac:picMkLst>
        </pc:picChg>
        <pc:picChg chg="del">
          <ac:chgData name="Filipe Pacheco" userId="b5c14486688811a7" providerId="LiveId" clId="{7481129F-FB64-45C9-91A3-83802AA77CB9}" dt="2021-11-04T20:45:03.647" v="4618" actId="478"/>
          <ac:picMkLst>
            <pc:docMk/>
            <pc:sldMk cId="2110605144" sldId="288"/>
            <ac:picMk id="14" creationId="{3FDA00A5-59C9-4161-A702-A96E426E1DA8}"/>
          </ac:picMkLst>
        </pc:picChg>
      </pc:sldChg>
      <pc:sldChg chg="modSp add setBg">
        <pc:chgData name="Filipe Pacheco" userId="b5c14486688811a7" providerId="LiveId" clId="{7481129F-FB64-45C9-91A3-83802AA77CB9}" dt="2021-11-06T09:46:10.429" v="4685" actId="20577"/>
        <pc:sldMkLst>
          <pc:docMk/>
          <pc:sldMk cId="3049888269" sldId="289"/>
        </pc:sldMkLst>
        <pc:spChg chg="mod">
          <ac:chgData name="Filipe Pacheco" userId="b5c14486688811a7" providerId="LiveId" clId="{7481129F-FB64-45C9-91A3-83802AA77CB9}" dt="2021-11-06T09:46:10.429" v="4685" actId="20577"/>
          <ac:spMkLst>
            <pc:docMk/>
            <pc:sldMk cId="3049888269" sldId="289"/>
            <ac:spMk id="2" creationId="{D3526B8F-8BFC-48F7-BD2A-FBCC044A8F6A}"/>
          </ac:spMkLst>
        </pc:spChg>
      </pc:sldChg>
      <pc:sldChg chg="add del">
        <pc:chgData name="Filipe Pacheco" userId="b5c14486688811a7" providerId="LiveId" clId="{7481129F-FB64-45C9-91A3-83802AA77CB9}" dt="2021-10-30T07:37:56.267" v="3213"/>
        <pc:sldMkLst>
          <pc:docMk/>
          <pc:sldMk cId="2630889668" sldId="4310"/>
        </pc:sldMkLst>
      </pc:sldChg>
      <pc:sldMasterChg chg="del delSldLayout">
        <pc:chgData name="Filipe Pacheco" userId="b5c14486688811a7" providerId="LiveId" clId="{7481129F-FB64-45C9-91A3-83802AA77CB9}" dt="2021-10-30T06:41:55.283" v="67" actId="26606"/>
        <pc:sldMasterMkLst>
          <pc:docMk/>
          <pc:sldMasterMk cId="3808616293" sldId="2147483696"/>
        </pc:sldMasterMkLst>
        <pc:sldLayoutChg chg="del">
          <pc:chgData name="Filipe Pacheco" userId="b5c14486688811a7" providerId="LiveId" clId="{7481129F-FB64-45C9-91A3-83802AA77CB9}" dt="2021-10-30T06:41:55.283" v="67" actId="26606"/>
          <pc:sldLayoutMkLst>
            <pc:docMk/>
            <pc:sldMasterMk cId="3808616293" sldId="2147483696"/>
            <pc:sldLayoutMk cId="760287273" sldId="2147483697"/>
          </pc:sldLayoutMkLst>
        </pc:sldLayoutChg>
        <pc:sldLayoutChg chg="del">
          <pc:chgData name="Filipe Pacheco" userId="b5c14486688811a7" providerId="LiveId" clId="{7481129F-FB64-45C9-91A3-83802AA77CB9}" dt="2021-10-30T06:41:55.283" v="67" actId="26606"/>
          <pc:sldLayoutMkLst>
            <pc:docMk/>
            <pc:sldMasterMk cId="3808616293" sldId="2147483696"/>
            <pc:sldLayoutMk cId="866737474" sldId="2147483698"/>
          </pc:sldLayoutMkLst>
        </pc:sldLayoutChg>
        <pc:sldLayoutChg chg="del">
          <pc:chgData name="Filipe Pacheco" userId="b5c14486688811a7" providerId="LiveId" clId="{7481129F-FB64-45C9-91A3-83802AA77CB9}" dt="2021-10-30T06:41:55.283" v="67" actId="26606"/>
          <pc:sldLayoutMkLst>
            <pc:docMk/>
            <pc:sldMasterMk cId="3808616293" sldId="2147483696"/>
            <pc:sldLayoutMk cId="205789402" sldId="2147483699"/>
          </pc:sldLayoutMkLst>
        </pc:sldLayoutChg>
        <pc:sldLayoutChg chg="del">
          <pc:chgData name="Filipe Pacheco" userId="b5c14486688811a7" providerId="LiveId" clId="{7481129F-FB64-45C9-91A3-83802AA77CB9}" dt="2021-10-30T06:41:55.283" v="67" actId="26606"/>
          <pc:sldLayoutMkLst>
            <pc:docMk/>
            <pc:sldMasterMk cId="3808616293" sldId="2147483696"/>
            <pc:sldLayoutMk cId="749634083" sldId="2147483700"/>
          </pc:sldLayoutMkLst>
        </pc:sldLayoutChg>
        <pc:sldLayoutChg chg="del">
          <pc:chgData name="Filipe Pacheco" userId="b5c14486688811a7" providerId="LiveId" clId="{7481129F-FB64-45C9-91A3-83802AA77CB9}" dt="2021-10-30T06:41:55.283" v="67" actId="26606"/>
          <pc:sldLayoutMkLst>
            <pc:docMk/>
            <pc:sldMasterMk cId="3808616293" sldId="2147483696"/>
            <pc:sldLayoutMk cId="2584203509" sldId="2147483701"/>
          </pc:sldLayoutMkLst>
        </pc:sldLayoutChg>
        <pc:sldLayoutChg chg="del">
          <pc:chgData name="Filipe Pacheco" userId="b5c14486688811a7" providerId="LiveId" clId="{7481129F-FB64-45C9-91A3-83802AA77CB9}" dt="2021-10-30T06:41:55.283" v="67" actId="26606"/>
          <pc:sldLayoutMkLst>
            <pc:docMk/>
            <pc:sldMasterMk cId="3808616293" sldId="2147483696"/>
            <pc:sldLayoutMk cId="3344190488" sldId="2147483702"/>
          </pc:sldLayoutMkLst>
        </pc:sldLayoutChg>
        <pc:sldLayoutChg chg="del">
          <pc:chgData name="Filipe Pacheco" userId="b5c14486688811a7" providerId="LiveId" clId="{7481129F-FB64-45C9-91A3-83802AA77CB9}" dt="2021-10-30T06:41:55.283" v="67" actId="26606"/>
          <pc:sldLayoutMkLst>
            <pc:docMk/>
            <pc:sldMasterMk cId="3808616293" sldId="2147483696"/>
            <pc:sldLayoutMk cId="2131520720" sldId="2147483703"/>
          </pc:sldLayoutMkLst>
        </pc:sldLayoutChg>
        <pc:sldLayoutChg chg="del">
          <pc:chgData name="Filipe Pacheco" userId="b5c14486688811a7" providerId="LiveId" clId="{7481129F-FB64-45C9-91A3-83802AA77CB9}" dt="2021-10-30T06:41:55.283" v="67" actId="26606"/>
          <pc:sldLayoutMkLst>
            <pc:docMk/>
            <pc:sldMasterMk cId="3808616293" sldId="2147483696"/>
            <pc:sldLayoutMk cId="3642110090" sldId="2147483704"/>
          </pc:sldLayoutMkLst>
        </pc:sldLayoutChg>
        <pc:sldLayoutChg chg="del">
          <pc:chgData name="Filipe Pacheco" userId="b5c14486688811a7" providerId="LiveId" clId="{7481129F-FB64-45C9-91A3-83802AA77CB9}" dt="2021-10-30T06:41:55.283" v="67" actId="26606"/>
          <pc:sldLayoutMkLst>
            <pc:docMk/>
            <pc:sldMasterMk cId="3808616293" sldId="2147483696"/>
            <pc:sldLayoutMk cId="947709400" sldId="2147483705"/>
          </pc:sldLayoutMkLst>
        </pc:sldLayoutChg>
        <pc:sldLayoutChg chg="del">
          <pc:chgData name="Filipe Pacheco" userId="b5c14486688811a7" providerId="LiveId" clId="{7481129F-FB64-45C9-91A3-83802AA77CB9}" dt="2021-10-30T06:41:55.283" v="67" actId="26606"/>
          <pc:sldLayoutMkLst>
            <pc:docMk/>
            <pc:sldMasterMk cId="3808616293" sldId="2147483696"/>
            <pc:sldLayoutMk cId="2965616973" sldId="2147483706"/>
          </pc:sldLayoutMkLst>
        </pc:sldLayoutChg>
        <pc:sldLayoutChg chg="del">
          <pc:chgData name="Filipe Pacheco" userId="b5c14486688811a7" providerId="LiveId" clId="{7481129F-FB64-45C9-91A3-83802AA77CB9}" dt="2021-10-30T06:41:55.283" v="67" actId="26606"/>
          <pc:sldLayoutMkLst>
            <pc:docMk/>
            <pc:sldMasterMk cId="3808616293" sldId="2147483696"/>
            <pc:sldLayoutMk cId="784882224" sldId="2147483707"/>
          </pc:sldLayoutMkLst>
        </pc:sldLayoutChg>
      </pc:sldMasterChg>
      <pc:sldMasterChg chg="add addSldLayout">
        <pc:chgData name="Filipe Pacheco" userId="b5c14486688811a7" providerId="LiveId" clId="{7481129F-FB64-45C9-91A3-83802AA77CB9}" dt="2021-10-30T06:41:55.283" v="67" actId="26606"/>
        <pc:sldMasterMkLst>
          <pc:docMk/>
          <pc:sldMasterMk cId="2921585261" sldId="2147483734"/>
        </pc:sldMasterMkLst>
        <pc:sldLayoutChg chg="add">
          <pc:chgData name="Filipe Pacheco" userId="b5c14486688811a7" providerId="LiveId" clId="{7481129F-FB64-45C9-91A3-83802AA77CB9}" dt="2021-10-30T06:41:55.283" v="67" actId="26606"/>
          <pc:sldLayoutMkLst>
            <pc:docMk/>
            <pc:sldMasterMk cId="2921585261" sldId="2147483734"/>
            <pc:sldLayoutMk cId="3113189846" sldId="2147483723"/>
          </pc:sldLayoutMkLst>
        </pc:sldLayoutChg>
        <pc:sldLayoutChg chg="add">
          <pc:chgData name="Filipe Pacheco" userId="b5c14486688811a7" providerId="LiveId" clId="{7481129F-FB64-45C9-91A3-83802AA77CB9}" dt="2021-10-30T06:41:55.283" v="67" actId="26606"/>
          <pc:sldLayoutMkLst>
            <pc:docMk/>
            <pc:sldMasterMk cId="2921585261" sldId="2147483734"/>
            <pc:sldLayoutMk cId="3040313685" sldId="2147483724"/>
          </pc:sldLayoutMkLst>
        </pc:sldLayoutChg>
        <pc:sldLayoutChg chg="add">
          <pc:chgData name="Filipe Pacheco" userId="b5c14486688811a7" providerId="LiveId" clId="{7481129F-FB64-45C9-91A3-83802AA77CB9}" dt="2021-10-30T06:41:55.283" v="67" actId="26606"/>
          <pc:sldLayoutMkLst>
            <pc:docMk/>
            <pc:sldMasterMk cId="2921585261" sldId="2147483734"/>
            <pc:sldLayoutMk cId="988708046" sldId="2147483725"/>
          </pc:sldLayoutMkLst>
        </pc:sldLayoutChg>
        <pc:sldLayoutChg chg="add">
          <pc:chgData name="Filipe Pacheco" userId="b5c14486688811a7" providerId="LiveId" clId="{7481129F-FB64-45C9-91A3-83802AA77CB9}" dt="2021-10-30T06:41:55.283" v="67" actId="26606"/>
          <pc:sldLayoutMkLst>
            <pc:docMk/>
            <pc:sldMasterMk cId="2921585261" sldId="2147483734"/>
            <pc:sldLayoutMk cId="3653446802" sldId="2147483726"/>
          </pc:sldLayoutMkLst>
        </pc:sldLayoutChg>
        <pc:sldLayoutChg chg="add">
          <pc:chgData name="Filipe Pacheco" userId="b5c14486688811a7" providerId="LiveId" clId="{7481129F-FB64-45C9-91A3-83802AA77CB9}" dt="2021-10-30T06:41:55.283" v="67" actId="26606"/>
          <pc:sldLayoutMkLst>
            <pc:docMk/>
            <pc:sldMasterMk cId="2921585261" sldId="2147483734"/>
            <pc:sldLayoutMk cId="2798027003" sldId="2147483727"/>
          </pc:sldLayoutMkLst>
        </pc:sldLayoutChg>
        <pc:sldLayoutChg chg="add">
          <pc:chgData name="Filipe Pacheco" userId="b5c14486688811a7" providerId="LiveId" clId="{7481129F-FB64-45C9-91A3-83802AA77CB9}" dt="2021-10-30T06:41:55.283" v="67" actId="26606"/>
          <pc:sldLayoutMkLst>
            <pc:docMk/>
            <pc:sldMasterMk cId="2921585261" sldId="2147483734"/>
            <pc:sldLayoutMk cId="3555283131" sldId="2147483728"/>
          </pc:sldLayoutMkLst>
        </pc:sldLayoutChg>
        <pc:sldLayoutChg chg="add">
          <pc:chgData name="Filipe Pacheco" userId="b5c14486688811a7" providerId="LiveId" clId="{7481129F-FB64-45C9-91A3-83802AA77CB9}" dt="2021-10-30T06:41:55.283" v="67" actId="26606"/>
          <pc:sldLayoutMkLst>
            <pc:docMk/>
            <pc:sldMasterMk cId="2921585261" sldId="2147483734"/>
            <pc:sldLayoutMk cId="3215328224" sldId="2147483729"/>
          </pc:sldLayoutMkLst>
        </pc:sldLayoutChg>
        <pc:sldLayoutChg chg="add">
          <pc:chgData name="Filipe Pacheco" userId="b5c14486688811a7" providerId="LiveId" clId="{7481129F-FB64-45C9-91A3-83802AA77CB9}" dt="2021-10-30T06:41:55.283" v="67" actId="26606"/>
          <pc:sldLayoutMkLst>
            <pc:docMk/>
            <pc:sldMasterMk cId="2921585261" sldId="2147483734"/>
            <pc:sldLayoutMk cId="2907026823" sldId="2147483730"/>
          </pc:sldLayoutMkLst>
        </pc:sldLayoutChg>
        <pc:sldLayoutChg chg="add">
          <pc:chgData name="Filipe Pacheco" userId="b5c14486688811a7" providerId="LiveId" clId="{7481129F-FB64-45C9-91A3-83802AA77CB9}" dt="2021-10-30T06:41:55.283" v="67" actId="26606"/>
          <pc:sldLayoutMkLst>
            <pc:docMk/>
            <pc:sldMasterMk cId="2921585261" sldId="2147483734"/>
            <pc:sldLayoutMk cId="2257652818" sldId="2147483731"/>
          </pc:sldLayoutMkLst>
        </pc:sldLayoutChg>
        <pc:sldLayoutChg chg="add">
          <pc:chgData name="Filipe Pacheco" userId="b5c14486688811a7" providerId="LiveId" clId="{7481129F-FB64-45C9-91A3-83802AA77CB9}" dt="2021-10-30T06:41:55.283" v="67" actId="26606"/>
          <pc:sldLayoutMkLst>
            <pc:docMk/>
            <pc:sldMasterMk cId="2921585261" sldId="2147483734"/>
            <pc:sldLayoutMk cId="1227492830" sldId="2147483732"/>
          </pc:sldLayoutMkLst>
        </pc:sldLayoutChg>
        <pc:sldLayoutChg chg="add">
          <pc:chgData name="Filipe Pacheco" userId="b5c14486688811a7" providerId="LiveId" clId="{7481129F-FB64-45C9-91A3-83802AA77CB9}" dt="2021-10-30T06:41:55.283" v="67" actId="26606"/>
          <pc:sldLayoutMkLst>
            <pc:docMk/>
            <pc:sldMasterMk cId="2921585261" sldId="2147483734"/>
            <pc:sldLayoutMk cId="1788545668" sldId="2147483733"/>
          </pc:sldLayoutMkLst>
        </pc:sldLayoutChg>
      </pc:sldMasterChg>
    </pc:docChg>
  </pc:docChgLst>
</pc:chgInfo>
</file>

<file path=ppt/media/hdphoto1.wdp>
</file>

<file path=ppt/media/image1.jpeg>
</file>

<file path=ppt/media/image10.jpg>
</file>

<file path=ppt/media/image11.png>
</file>

<file path=ppt/media/image12.gif>
</file>

<file path=ppt/media/image13.gif>
</file>

<file path=ppt/media/image14.gif>
</file>

<file path=ppt/media/image15.gif>
</file>

<file path=ppt/media/image16.gif>
</file>

<file path=ppt/media/image17.png>
</file>

<file path=ppt/media/image18.gif>
</file>

<file path=ppt/media/image19.gif>
</file>

<file path=ppt/media/image2.png>
</file>

<file path=ppt/media/image20.gif>
</file>

<file path=ppt/media/image21.jpg>
</file>

<file path=ppt/media/image22.gif>
</file>

<file path=ppt/media/image23.png>
</file>

<file path=ppt/media/image24.gif>
</file>

<file path=ppt/media/image25.gif>
</file>

<file path=ppt/media/image26.jpeg>
</file>

<file path=ppt/media/image26.png>
</file>

<file path=ppt/media/image27.gif>
</file>

<file path=ppt/media/image28.jpg>
</file>

<file path=ppt/media/image29.gif>
</file>

<file path=ppt/media/image3.png>
</file>

<file path=ppt/media/image30.tmp>
</file>

<file path=ppt/media/image31.gif>
</file>

<file path=ppt/media/image32.png>
</file>

<file path=ppt/media/image33.gif>
</file>

<file path=ppt/media/image34.gif>
</file>

<file path=ppt/media/image35.jpeg>
</file>

<file path=ppt/media/image36.gif>
</file>

<file path=ppt/media/image37.gif>
</file>

<file path=ppt/media/image38.gif>
</file>

<file path=ppt/media/image39.gif>
</file>

<file path=ppt/media/image4.png>
</file>

<file path=ppt/media/image40.gif>
</file>

<file path=ppt/media/image41.gif>
</file>

<file path=ppt/media/image41.png>
</file>

<file path=ppt/media/image42.gif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44114C-49F3-4567-806E-34FACCE39171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3B2F6-C509-42FB-8A02-31D1F05E67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353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26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027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28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652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492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45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189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283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13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08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446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11/9/2021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9215852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23" r:id="rId5"/>
    <p:sldLayoutId id="2147483728" r:id="rId6"/>
    <p:sldLayoutId id="2147483724" r:id="rId7"/>
    <p:sldLayoutId id="2147483725" r:id="rId8"/>
    <p:sldLayoutId id="2147483726" r:id="rId9"/>
    <p:sldLayoutId id="2147483727" r:id="rId10"/>
    <p:sldLayoutId id="214748372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gif"/><Relationship Id="rId5" Type="http://schemas.openxmlformats.org/officeDocument/2006/relationships/image" Target="../media/image30.tmp"/><Relationship Id="rId4" Type="http://schemas.openxmlformats.org/officeDocument/2006/relationships/image" Target="../media/image29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playground.tensorflow.org/#activation=tanh&amp;batchSize=10&amp;dataset=circle&amp;regDataset=reg-gauss&amp;learningRate=0.03&amp;regularizationRate=0&amp;noise=0&amp;networkShape=4,2&amp;seed=0.22128&amp;showTestData=false&amp;discretize=false&amp;percTrainData=50&amp;x=true&amp;y=true&amp;xTimesY=false&amp;xSquared=true&amp;ySquared=false&amp;cosX=false&amp;sinX=false&amp;cosY=false&amp;sinY=false&amp;collectStats=false&amp;problem=regression&amp;initZero=false&amp;hideText=false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gif"/><Relationship Id="rId4" Type="http://schemas.openxmlformats.org/officeDocument/2006/relationships/image" Target="../media/image35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List_of_datasets_for_machine_learning_research" TargetMode="External"/><Relationship Id="rId3" Type="http://schemas.openxmlformats.org/officeDocument/2006/relationships/hyperlink" Target="https://www.kaggle.com/datasets" TargetMode="External"/><Relationship Id="rId7" Type="http://schemas.openxmlformats.org/officeDocument/2006/relationships/hyperlink" Target="https://www.quandl.com/" TargetMode="External"/><Relationship Id="rId2" Type="http://schemas.openxmlformats.org/officeDocument/2006/relationships/hyperlink" Target="http://archive.ics.uci.edu/ml/index.ph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opendatamonitor.eu/" TargetMode="External"/><Relationship Id="rId5" Type="http://schemas.openxmlformats.org/officeDocument/2006/relationships/hyperlink" Target="http://dataportals.org/search" TargetMode="External"/><Relationship Id="rId10" Type="http://schemas.openxmlformats.org/officeDocument/2006/relationships/hyperlink" Target="https://datasetsearch.research.google.com/" TargetMode="External"/><Relationship Id="rId4" Type="http://schemas.openxmlformats.org/officeDocument/2006/relationships/hyperlink" Target="https://registry.opendata.aws/" TargetMode="External"/><Relationship Id="rId9" Type="http://schemas.openxmlformats.org/officeDocument/2006/relationships/hyperlink" Target="https://www.reddit.com/r/datasets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Projeto_Jupyter" TargetMode="External"/><Relationship Id="rId7" Type="http://schemas.openxmlformats.org/officeDocument/2006/relationships/hyperlink" Target="https://uk.wikipedia.org/wiki/%D0%A4%D0%B0%D0%B9%D0%BB:%D0%9B%D0%BE%D0%B3%D0%BE%D1%82%D0%B8%D0%BF_Anaconda.p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ru.wikipedia.org/wiki/Spyder_(IDE)" TargetMode="External"/><Relationship Id="rId4" Type="http://schemas.openxmlformats.org/officeDocument/2006/relationships/image" Target="../media/image4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dnuggets.com/2018/03/5-things-reinforcement-learning.html" TargetMode="External"/><Relationship Id="rId3" Type="http://schemas.openxmlformats.org/officeDocument/2006/relationships/hyperlink" Target="https://www.slideshare.net/insideHPC/arm-in-machine-learning" TargetMode="External"/><Relationship Id="rId7" Type="http://schemas.openxmlformats.org/officeDocument/2006/relationships/hyperlink" Target="https://medium.com/@b.terryjack/deep-learning-neuroevolution-extreme-learning-machines-6b448860a72a" TargetMode="External"/><Relationship Id="rId2" Type="http://schemas.openxmlformats.org/officeDocument/2006/relationships/hyperlink" Target="https://chethankumargn.medium.com/artificial-intelligence-definition-types-examples-technologies-962ea75c7b9b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zmodo.com/deepfake-videos-are-getting-impossibly-good-1826759848" TargetMode="External"/><Relationship Id="rId5" Type="http://schemas.openxmlformats.org/officeDocument/2006/relationships/hyperlink" Target="https://btechmag.com/machine-learning/machine-learning-techniques-every-aspiring-data-scientist-should-know/" TargetMode="External"/><Relationship Id="rId10" Type="http://schemas.openxmlformats.org/officeDocument/2006/relationships/hyperlink" Target="https://crei.netlify.app/wizard-of-odds-blackjack-chart.html" TargetMode="External"/><Relationship Id="rId4" Type="http://schemas.openxmlformats.org/officeDocument/2006/relationships/hyperlink" Target="https://becominghuman.ai/a-simple-way-to-explain-how-machines-learn-7d9155ac8bed" TargetMode="External"/><Relationship Id="rId9" Type="http://schemas.openxmlformats.org/officeDocument/2006/relationships/hyperlink" Target="https://commons.wikimedia.org/wiki/File:Pi_30K.gif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i.netlify.app/wizard-of-odds-blackjack-chart.html" TargetMode="External"/><Relationship Id="rId2" Type="http://schemas.openxmlformats.org/officeDocument/2006/relationships/hyperlink" Target="https://commons.wikimedia.org/wiki/File:Pi_30K.gi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ettricegaskins.medium.com/machine-learning-improvisational-jazz-a-syntactic-connection-5adb7cdfc1a2" TargetMode="External"/><Relationship Id="rId4" Type="http://schemas.openxmlformats.org/officeDocument/2006/relationships/hyperlink" Target="https://www.v7labs.com/blog/train-validation-test-set" TargetMode="Externa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abracd.org/overfitting-e-underfitting-em-machine-learning/" TargetMode="External"/><Relationship Id="rId3" Type="http://schemas.openxmlformats.org/officeDocument/2006/relationships/hyperlink" Target="https://www.oreilly.com/library/view/neural-networks-and/9781492037354/ch01.html" TargetMode="External"/><Relationship Id="rId7" Type="http://schemas.openxmlformats.org/officeDocument/2006/relationships/hyperlink" Target="https://machinelearningknowledge.ai/overfitting-and-underfitting-in-machine-learning-animated-guide-for-beginners/" TargetMode="External"/><Relationship Id="rId2" Type="http://schemas.openxmlformats.org/officeDocument/2006/relationships/hyperlink" Target="https://adatis.co.uk/introduction-to-artificial-neural-network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ahimshahriar6832.medium.com/overfitting-underfitting-good-fitting-b38aa33caf6c" TargetMode="External"/><Relationship Id="rId5" Type="http://schemas.openxmlformats.org/officeDocument/2006/relationships/hyperlink" Target="https://theclevermachine.wordpress.com/" TargetMode="External"/><Relationship Id="rId4" Type="http://schemas.openxmlformats.org/officeDocument/2006/relationships/hyperlink" Target="https://dustinstansbury.github.io/theclevermachine/a-gentle-introduction-to-neural-network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k.wikipedia.org/wiki/%D0%A4%D0%B0%D0%B9%D0%BB:%D0%9B%D0%BE%D0%B3%D0%BE%D1%82%D0%B8%D0%BF_Anaconda.png" TargetMode="External"/><Relationship Id="rId7" Type="http://schemas.openxmlformats.org/officeDocument/2006/relationships/hyperlink" Target="https://ru.wikipedia.org/wiki/Spyder_(IDE)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pt.wikipedia.org/wiki/Projeto_Jupyter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finsmes.com/2017/02/alteryx-files-for-ipo-to-raise-up-to-75m.htm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www.youtube.com/channel/UClKKWBe2SCAEyv7ZNGhIe4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6009ED-A8C7-4CBE-8AE0-98F61F2A28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5437187" cy="4792050"/>
          </a:xfrm>
        </p:spPr>
        <p:txBody>
          <a:bodyPr anchor="t">
            <a:normAutofit/>
          </a:bodyPr>
          <a:lstStyle/>
          <a:p>
            <a:r>
              <a:rPr lang="pt-BR" dirty="0"/>
              <a:t>Machine Learning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B119D11-C4D1-41E7-B93B-84308D465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4" y="5516562"/>
            <a:ext cx="4500562" cy="796311"/>
          </a:xfrm>
        </p:spPr>
        <p:txBody>
          <a:bodyPr anchor="b">
            <a:normAutofit/>
          </a:bodyPr>
          <a:lstStyle/>
          <a:p>
            <a:r>
              <a:rPr lang="pt-BR" dirty="0"/>
              <a:t>Uma introdução</a:t>
            </a:r>
          </a:p>
        </p:txBody>
      </p:sp>
      <p:pic>
        <p:nvPicPr>
          <p:cNvPr id="4" name="Picture 3" descr="CPU with binary numbers and blueprint">
            <a:extLst>
              <a:ext uri="{FF2B5EF4-FFF2-40B4-BE49-F238E27FC236}">
                <a16:creationId xmlns:a16="http://schemas.microsoft.com/office/drawing/2014/main" id="{B7C1ED94-6CB7-45FC-AAFD-C9493C6244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25" r="18925"/>
          <a:stretch/>
        </p:blipFill>
        <p:spPr>
          <a:xfrm>
            <a:off x="4896763" y="-1"/>
            <a:ext cx="685800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</p:spTree>
    <p:extLst>
      <p:ext uri="{BB962C8B-B14F-4D97-AF65-F5344CB8AC3E}">
        <p14:creationId xmlns:p14="http://schemas.microsoft.com/office/powerpoint/2010/main" val="236838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3760" y="540000"/>
            <a:ext cx="432000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4800" dirty="0"/>
              <a:t>Exemplos</a:t>
            </a:r>
            <a:r>
              <a:rPr lang="en-US" sz="4800" dirty="0"/>
              <a:t> de ML – </a:t>
            </a:r>
            <a:r>
              <a:rPr lang="pt-BR" sz="4800" dirty="0"/>
              <a:t>Não</a:t>
            </a:r>
            <a:r>
              <a:rPr lang="en-US" sz="4800" dirty="0"/>
              <a:t> </a:t>
            </a:r>
            <a:r>
              <a:rPr lang="pt-BR" sz="4800" dirty="0"/>
              <a:t>Supervisionado</a:t>
            </a:r>
          </a:p>
        </p:txBody>
      </p:sp>
      <p:pic>
        <p:nvPicPr>
          <p:cNvPr id="4" name="Imagem 3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C8AE12A6-F13B-41CE-B9F8-07D98EBB5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800" y="549274"/>
            <a:ext cx="1800000" cy="1800000"/>
          </a:xfrm>
          <a:prstGeom prst="rect">
            <a:avLst/>
          </a:prstGeom>
        </p:spPr>
      </p:pic>
      <p:pic>
        <p:nvPicPr>
          <p:cNvPr id="9" name="Imagem 8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3D5058AF-5471-4997-8F9B-2CAFF1280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990" y="2529000"/>
            <a:ext cx="2161619" cy="1800000"/>
          </a:xfrm>
          <a:prstGeom prst="rect">
            <a:avLst/>
          </a:prstGeom>
        </p:spPr>
      </p:pic>
      <p:pic>
        <p:nvPicPr>
          <p:cNvPr id="12" name="Imagem 11" descr="Diagrama&#10;&#10;Descrição gerada automaticamente">
            <a:extLst>
              <a:ext uri="{FF2B5EF4-FFF2-40B4-BE49-F238E27FC236}">
                <a16:creationId xmlns:a16="http://schemas.microsoft.com/office/drawing/2014/main" id="{5720DEC5-E8A7-4DF6-9293-FFB2AAE590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958" y="4508726"/>
            <a:ext cx="3623684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19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3760" y="540000"/>
            <a:ext cx="432000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4800" dirty="0"/>
              <a:t>Exemplo de Aprendizado por Reforço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F2B75F1A-6B45-40E4-B28B-5B35C36F3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423" y="1561110"/>
            <a:ext cx="3280954" cy="1265511"/>
          </a:xfrm>
          <a:prstGeom prst="rect">
            <a:avLst/>
          </a:prstGeom>
        </p:spPr>
      </p:pic>
      <p:pic>
        <p:nvPicPr>
          <p:cNvPr id="7" name="Imagem 6" descr="Tela de jogo de vídeo game&#10;&#10;Descrição gerada automaticamente com confiança média">
            <a:extLst>
              <a:ext uri="{FF2B5EF4-FFF2-40B4-BE49-F238E27FC236}">
                <a16:creationId xmlns:a16="http://schemas.microsoft.com/office/drawing/2014/main" id="{7DBEAA31-B373-4BA9-A062-3DCEC90D7C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39" y="3176216"/>
            <a:ext cx="5903323" cy="1871353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A9A5A3BF-6959-496C-A205-EC45B5D217D4}"/>
              </a:ext>
            </a:extLst>
          </p:cNvPr>
          <p:cNvSpPr txBox="1"/>
          <p:nvPr/>
        </p:nvSpPr>
        <p:spPr>
          <a:xfrm>
            <a:off x="930234" y="55887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https://www.youtube.com/watch?v=Aut32pR5PQA</a:t>
            </a:r>
          </a:p>
        </p:txBody>
      </p:sp>
    </p:spTree>
    <p:extLst>
      <p:ext uri="{BB962C8B-B14F-4D97-AF65-F5344CB8AC3E}">
        <p14:creationId xmlns:p14="http://schemas.microsoft.com/office/powerpoint/2010/main" val="175334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3760" y="540000"/>
            <a:ext cx="4457646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4800" dirty="0"/>
              <a:t>Exemplo de Aprendizado por Reforço – Ex. Blackjack – 21</a:t>
            </a:r>
          </a:p>
        </p:txBody>
      </p:sp>
      <p:pic>
        <p:nvPicPr>
          <p:cNvPr id="6" name="Imagem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D90E41F8-8EF0-49E6-896B-9D0311939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76" y="1014549"/>
            <a:ext cx="2605171" cy="2521133"/>
          </a:xfrm>
          <a:prstGeom prst="rect">
            <a:avLst/>
          </a:prstGeom>
        </p:spPr>
      </p:pic>
      <p:pic>
        <p:nvPicPr>
          <p:cNvPr id="14" name="Imagem 13" descr="Tabela&#10;&#10;Descrição gerada automaticamente">
            <a:extLst>
              <a:ext uri="{FF2B5EF4-FFF2-40B4-BE49-F238E27FC236}">
                <a16:creationId xmlns:a16="http://schemas.microsoft.com/office/drawing/2014/main" id="{BA49064D-8808-4304-9249-3E4312995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915" y="1014549"/>
            <a:ext cx="2139821" cy="5111795"/>
          </a:xfrm>
          <a:prstGeom prst="rect">
            <a:avLst/>
          </a:prstGeom>
        </p:spPr>
      </p:pic>
      <p:pic>
        <p:nvPicPr>
          <p:cNvPr id="16" name="Imagem 15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78D27C3E-107D-4407-B4A6-ED9B5E4848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77" y="3720044"/>
            <a:ext cx="2605170" cy="2605170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D3941623-16B7-4570-9C77-86A6DA3AF898}"/>
              </a:ext>
            </a:extLst>
          </p:cNvPr>
          <p:cNvSpPr txBox="1"/>
          <p:nvPr/>
        </p:nvSpPr>
        <p:spPr>
          <a:xfrm>
            <a:off x="6816436" y="5648096"/>
            <a:ext cx="49749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https://www.arkadium.com/games/blackjack/</a:t>
            </a:r>
          </a:p>
        </p:txBody>
      </p:sp>
    </p:spTree>
    <p:extLst>
      <p:ext uri="{BB962C8B-B14F-4D97-AF65-F5344CB8AC3E}">
        <p14:creationId xmlns:p14="http://schemas.microsoft.com/office/powerpoint/2010/main" val="65838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315" y="545126"/>
            <a:ext cx="4554821" cy="2186096"/>
          </a:xfrm>
        </p:spPr>
        <p:txBody>
          <a:bodyPr anchor="t">
            <a:normAutofit/>
          </a:bodyPr>
          <a:lstStyle/>
          <a:p>
            <a:r>
              <a:rPr lang="pt-BR" sz="4700" dirty="0"/>
              <a:t>Redes Neurais Artificiais – RNA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A34769-8B08-43B2-83CB-2746883B8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1"/>
            <a:ext cx="4537073" cy="3361604"/>
          </a:xfrm>
        </p:spPr>
        <p:txBody>
          <a:bodyPr anchor="t">
            <a:normAutofit/>
          </a:bodyPr>
          <a:lstStyle/>
          <a:p>
            <a:r>
              <a:rPr lang="pt-BR" dirty="0"/>
              <a:t>Por que ter modelos é importante?</a:t>
            </a:r>
          </a:p>
          <a:p>
            <a:endParaRPr lang="pt-BR" dirty="0"/>
          </a:p>
          <a:p>
            <a:r>
              <a:rPr lang="pt-BR" dirty="0"/>
              <a:t>Como os modelos são criados?</a:t>
            </a:r>
          </a:p>
          <a:p>
            <a:endParaRPr lang="pt-BR" dirty="0"/>
          </a:p>
          <a:p>
            <a:r>
              <a:rPr lang="pt-BR" dirty="0"/>
              <a:t>Função de aproximação universal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8" name="Picture 4" descr="Esfera de malha e nós">
            <a:extLst>
              <a:ext uri="{FF2B5EF4-FFF2-40B4-BE49-F238E27FC236}">
                <a16:creationId xmlns:a16="http://schemas.microsoft.com/office/drawing/2014/main" id="{35B323BC-EA7A-4E96-9094-A163628BE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00"/>
          <a:stretch/>
        </p:blipFill>
        <p:spPr>
          <a:xfrm>
            <a:off x="680495" y="540000"/>
            <a:ext cx="5768725" cy="576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20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Função de Aproximação Universal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3F66EB57-4917-4135-BB82-1253E506E9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0000" y="2280772"/>
                <a:ext cx="11101136" cy="3779837"/>
              </a:xfrm>
            </p:spPr>
            <p:txBody>
              <a:bodyPr/>
              <a:lstStyle/>
              <a:p>
                <a:pPr marL="285750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pt-BR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pt-BR" sz="1800" b="0" dirty="0">
                  <a:solidFill>
                    <a:schemeClr val="tx1"/>
                  </a:solidFill>
                  <a:latin typeface="JD Sans Pro Book" panose="02000500000000020000" pitchFamily="2" charset="0"/>
                </a:endParaRPr>
              </a:p>
              <a:p>
                <a:pPr marL="285750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pt-BR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pt-BR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pt-BR" dirty="0">
                  <a:solidFill>
                    <a:schemeClr val="tx1"/>
                  </a:solidFill>
                </a:endParaRPr>
              </a:p>
              <a:p>
                <a:pPr marL="285750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endParaRPr lang="pt-BR" dirty="0">
                  <a:solidFill>
                    <a:schemeClr val="tx1"/>
                  </a:solidFill>
                </a:endParaRPr>
              </a:p>
              <a:p>
                <a:pPr marL="285750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endParaRPr lang="pt-BR" dirty="0">
                  <a:solidFill>
                    <a:schemeClr val="tx1"/>
                  </a:solidFill>
                </a:endParaRPr>
              </a:p>
              <a:p>
                <a:pPr marL="285750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pt-BR" sz="1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e>
                    </m:d>
                    <m:r>
                      <a:rPr lang="pt-BR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endParaRPr lang="pt-BR" sz="1800" dirty="0">
                  <a:solidFill>
                    <a:schemeClr val="tx1"/>
                  </a:solidFill>
                  <a:latin typeface="JD Sans Pro Book" panose="02000500000000020000" pitchFamily="2" charset="0"/>
                </a:endParaRPr>
              </a:p>
              <a:p>
                <a:pPr marL="285750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pt-BR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pt-BR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pt-BR" sz="1800" b="0" dirty="0">
                  <a:solidFill>
                    <a:schemeClr val="tx1"/>
                  </a:solidFill>
                  <a:latin typeface="JD Sans Pro Book" panose="02000500000000020000" pitchFamily="2" charset="0"/>
                </a:endParaRPr>
              </a:p>
              <a:p>
                <a:pPr marL="285750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pt-BR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+0</m:t>
                        </m:r>
                      </m:e>
                    </m:d>
                    <m:r>
                      <a:rPr lang="pt-BR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pt-BR" sz="1800" dirty="0">
                  <a:solidFill>
                    <a:schemeClr val="tx1"/>
                  </a:solidFill>
                  <a:latin typeface="JD Sans Pro Book" panose="02000500000000020000" pitchFamily="2" charset="0"/>
                </a:endParaRPr>
              </a:p>
              <a:p>
                <a:pPr marL="285750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pt-BR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pt-BR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pt-BR" sz="1800" b="0" dirty="0">
                  <a:solidFill>
                    <a:schemeClr val="tx1"/>
                  </a:solidFill>
                  <a:latin typeface="JD Sans Pro Book" panose="02000500000000020000" pitchFamily="2" charset="0"/>
                </a:endParaRPr>
              </a:p>
              <a:p>
                <a:pPr marL="285750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pt-BR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+2</m:t>
                        </m:r>
                      </m:e>
                    </m:d>
                    <m:r>
                      <a:rPr lang="pt-BR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endParaRPr lang="pt-BR" dirty="0"/>
              </a:p>
            </p:txBody>
          </p:sp>
        </mc:Choice>
        <mc:Fallback xmlns="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3F66EB57-4917-4135-BB82-1253E506E9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0000" y="2280772"/>
                <a:ext cx="11101136" cy="3779837"/>
              </a:xfrm>
              <a:blipFill>
                <a:blip r:embed="rId2"/>
                <a:stretch>
                  <a:fillRect l="-384" b="-145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Agrupar 10">
            <a:extLst>
              <a:ext uri="{FF2B5EF4-FFF2-40B4-BE49-F238E27FC236}">
                <a16:creationId xmlns:a16="http://schemas.microsoft.com/office/drawing/2014/main" id="{C3F2DCF7-E2E1-45C1-9673-50D9D76957FC}"/>
              </a:ext>
            </a:extLst>
          </p:cNvPr>
          <p:cNvGrpSpPr/>
          <p:nvPr/>
        </p:nvGrpSpPr>
        <p:grpSpPr>
          <a:xfrm>
            <a:off x="1310769" y="2280772"/>
            <a:ext cx="3013877" cy="499503"/>
            <a:chOff x="1651195" y="1278678"/>
            <a:chExt cx="3013877" cy="499503"/>
          </a:xfrm>
          <a:solidFill>
            <a:srgbClr val="00B050"/>
          </a:solidFill>
        </p:grpSpPr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1EB9E327-AE12-4C51-91E0-99E5684754A5}"/>
                </a:ext>
              </a:extLst>
            </p:cNvPr>
            <p:cNvSpPr/>
            <p:nvPr/>
          </p:nvSpPr>
          <p:spPr>
            <a:xfrm>
              <a:off x="1651195" y="1308277"/>
              <a:ext cx="614277" cy="440304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3">
              <a:extLst>
                <a:ext uri="{FF2B5EF4-FFF2-40B4-BE49-F238E27FC236}">
                  <a16:creationId xmlns:a16="http://schemas.microsoft.com/office/drawing/2014/main" id="{5B9D2A95-E161-49F7-B9B4-625F56C28CA7}"/>
                </a:ext>
              </a:extLst>
            </p:cNvPr>
            <p:cNvGrpSpPr/>
            <p:nvPr/>
          </p:nvGrpSpPr>
          <p:grpSpPr>
            <a:xfrm>
              <a:off x="2265472" y="1278678"/>
              <a:ext cx="2399600" cy="499503"/>
              <a:chOff x="2265472" y="1278678"/>
              <a:chExt cx="2399600" cy="499503"/>
            </a:xfrm>
            <a:grpFill/>
          </p:grpSpPr>
          <p:sp>
            <p:nvSpPr>
              <p:cNvPr id="14" name="Rectangle 29">
                <a:extLst>
                  <a:ext uri="{FF2B5EF4-FFF2-40B4-BE49-F238E27FC236}">
                    <a16:creationId xmlns:a16="http://schemas.microsoft.com/office/drawing/2014/main" id="{A26D1A9A-BDAF-441B-9722-9D9C279F4F32}"/>
                  </a:ext>
                </a:extLst>
              </p:cNvPr>
              <p:cNvSpPr/>
              <p:nvPr/>
            </p:nvSpPr>
            <p:spPr>
              <a:xfrm>
                <a:off x="3194490" y="1278678"/>
                <a:ext cx="1470582" cy="49950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2000" b="1" dirty="0">
                    <a:latin typeface="JD Sans Pro Book" panose="02000500000000020000"/>
                  </a:rPr>
                  <a:t>MODELO</a:t>
                </a:r>
                <a:endParaRPr lang="en-US" sz="2000" b="1" dirty="0">
                  <a:latin typeface="JD Sans Pro Book" panose="02000500000000020000"/>
                </a:endParaRPr>
              </a:p>
            </p:txBody>
          </p:sp>
          <p:cxnSp>
            <p:nvCxnSpPr>
              <p:cNvPr id="15" name="Straight Arrow Connector 30">
                <a:extLst>
                  <a:ext uri="{FF2B5EF4-FFF2-40B4-BE49-F238E27FC236}">
                    <a16:creationId xmlns:a16="http://schemas.microsoft.com/office/drawing/2014/main" id="{C8D11283-5B67-473D-9045-4643B642CA0C}"/>
                  </a:ext>
                </a:extLst>
              </p:cNvPr>
              <p:cNvCxnSpPr>
                <a:stCxn id="14" idx="1"/>
                <a:endCxn id="12" idx="3"/>
              </p:cNvCxnSpPr>
              <p:nvPr/>
            </p:nvCxnSpPr>
            <p:spPr>
              <a:xfrm flipH="1" flipV="1">
                <a:off x="2265472" y="1528429"/>
                <a:ext cx="929018" cy="1"/>
              </a:xfrm>
              <a:prstGeom prst="straightConnector1">
                <a:avLst/>
              </a:prstGeom>
              <a:grpFill/>
              <a:ln w="381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Group 2">
            <a:extLst>
              <a:ext uri="{FF2B5EF4-FFF2-40B4-BE49-F238E27FC236}">
                <a16:creationId xmlns:a16="http://schemas.microsoft.com/office/drawing/2014/main" id="{B480382F-5281-4C6F-9900-70162A8252B1}"/>
              </a:ext>
            </a:extLst>
          </p:cNvPr>
          <p:cNvGrpSpPr/>
          <p:nvPr/>
        </p:nvGrpSpPr>
        <p:grpSpPr>
          <a:xfrm>
            <a:off x="1648429" y="3194088"/>
            <a:ext cx="1470582" cy="794750"/>
            <a:chOff x="-1503863" y="1843451"/>
            <a:chExt cx="1470582" cy="699629"/>
          </a:xfrm>
          <a:solidFill>
            <a:srgbClr val="FF0000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A12E0D5-D4BF-425B-BC03-8D91BF65D63A}"/>
                </a:ext>
              </a:extLst>
            </p:cNvPr>
            <p:cNvSpPr/>
            <p:nvPr/>
          </p:nvSpPr>
          <p:spPr>
            <a:xfrm>
              <a:off x="-1503863" y="1843451"/>
              <a:ext cx="1470582" cy="499503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b="1" dirty="0">
                  <a:latin typeface="JD Sans Pro Book" panose="02000500000000020000"/>
                </a:rPr>
                <a:t>SAÍDAS</a:t>
              </a:r>
              <a:endParaRPr lang="en-US" sz="2000" b="1" dirty="0">
                <a:latin typeface="JD Sans Pro Book" panose="02000500000000020000"/>
              </a:endParaRPr>
            </a:p>
          </p:txBody>
        </p:sp>
        <p:cxnSp>
          <p:nvCxnSpPr>
            <p:cNvPr id="18" name="Straight Arrow Connector 22">
              <a:extLst>
                <a:ext uri="{FF2B5EF4-FFF2-40B4-BE49-F238E27FC236}">
                  <a16:creationId xmlns:a16="http://schemas.microsoft.com/office/drawing/2014/main" id="{434A8CF7-05A6-4AF4-964B-D02801389506}"/>
                </a:ext>
              </a:extLst>
            </p:cNvPr>
            <p:cNvCxnSpPr>
              <a:cxnSpLocks/>
              <a:stCxn id="17" idx="2"/>
            </p:cNvCxnSpPr>
            <p:nvPr/>
          </p:nvCxnSpPr>
          <p:spPr>
            <a:xfrm>
              <a:off x="-768572" y="2342954"/>
              <a:ext cx="0" cy="200126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17">
            <a:extLst>
              <a:ext uri="{FF2B5EF4-FFF2-40B4-BE49-F238E27FC236}">
                <a16:creationId xmlns:a16="http://schemas.microsoft.com/office/drawing/2014/main" id="{89470195-C9A7-4771-A685-0A102D8198B1}"/>
              </a:ext>
            </a:extLst>
          </p:cNvPr>
          <p:cNvSpPr/>
          <p:nvPr/>
        </p:nvSpPr>
        <p:spPr>
          <a:xfrm>
            <a:off x="2260268" y="4001984"/>
            <a:ext cx="246905" cy="19742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">
            <a:extLst>
              <a:ext uri="{FF2B5EF4-FFF2-40B4-BE49-F238E27FC236}">
                <a16:creationId xmlns:a16="http://schemas.microsoft.com/office/drawing/2014/main" id="{03236BAB-4289-4A79-8307-9B23DCD663F2}"/>
              </a:ext>
            </a:extLst>
          </p:cNvPr>
          <p:cNvGrpSpPr/>
          <p:nvPr/>
        </p:nvGrpSpPr>
        <p:grpSpPr>
          <a:xfrm>
            <a:off x="1036591" y="6025101"/>
            <a:ext cx="1470582" cy="792402"/>
            <a:chOff x="-3464157" y="5953849"/>
            <a:chExt cx="1470582" cy="792402"/>
          </a:xfrm>
        </p:grpSpPr>
        <p:sp>
          <p:nvSpPr>
            <p:cNvPr id="21" name="Rectangle 9">
              <a:extLst>
                <a:ext uri="{FF2B5EF4-FFF2-40B4-BE49-F238E27FC236}">
                  <a16:creationId xmlns:a16="http://schemas.microsoft.com/office/drawing/2014/main" id="{586C22A1-A101-480B-BDEF-F46EF3D30616}"/>
                </a:ext>
              </a:extLst>
            </p:cNvPr>
            <p:cNvSpPr/>
            <p:nvPr/>
          </p:nvSpPr>
          <p:spPr>
            <a:xfrm>
              <a:off x="-3464157" y="6246748"/>
              <a:ext cx="1470582" cy="499503"/>
            </a:xfrm>
            <a:prstGeom prst="rect">
              <a:avLst/>
            </a:prstGeom>
            <a:solidFill>
              <a:srgbClr val="FFCD11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b="1" dirty="0">
                  <a:latin typeface="JD Sans Pro Book" panose="02000500000000020000"/>
                </a:rPr>
                <a:t>ENTRADAS</a:t>
              </a:r>
              <a:endParaRPr lang="en-US" b="1" dirty="0">
                <a:latin typeface="JD Sans Pro Book" panose="02000500000000020000"/>
              </a:endParaRPr>
            </a:p>
          </p:txBody>
        </p:sp>
        <p:cxnSp>
          <p:nvCxnSpPr>
            <p:cNvPr id="22" name="Straight Arrow Connector 20">
              <a:extLst>
                <a:ext uri="{FF2B5EF4-FFF2-40B4-BE49-F238E27FC236}">
                  <a16:creationId xmlns:a16="http://schemas.microsoft.com/office/drawing/2014/main" id="{3A74E846-1A2E-44D3-BB1B-429A20D234BB}"/>
                </a:ext>
              </a:extLst>
            </p:cNvPr>
            <p:cNvCxnSpPr>
              <a:stCxn id="21" idx="0"/>
            </p:cNvCxnSpPr>
            <p:nvPr/>
          </p:nvCxnSpPr>
          <p:spPr>
            <a:xfrm flipH="1" flipV="1">
              <a:off x="-2732581" y="5953849"/>
              <a:ext cx="3715" cy="292899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083ED871-BF0E-40DF-B1EA-1A746318DC37}"/>
              </a:ext>
            </a:extLst>
          </p:cNvPr>
          <p:cNvSpPr/>
          <p:nvPr/>
        </p:nvSpPr>
        <p:spPr>
          <a:xfrm>
            <a:off x="1511881" y="4049932"/>
            <a:ext cx="499497" cy="197422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598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 animBg="1"/>
      <p:bldP spid="2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Redes Neurais Artificiais</a:t>
            </a:r>
          </a:p>
        </p:txBody>
      </p:sp>
      <p:pic>
        <p:nvPicPr>
          <p:cNvPr id="23" name="Picture 2" descr="Diagram&#10;&#10;Description automatically generated">
            <a:extLst>
              <a:ext uri="{FF2B5EF4-FFF2-40B4-BE49-F238E27FC236}">
                <a16:creationId xmlns:a16="http://schemas.microsoft.com/office/drawing/2014/main" id="{5862655C-5A69-42C8-ACC7-392DCE4E9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91" y="1707115"/>
            <a:ext cx="4544481" cy="2452058"/>
          </a:xfrm>
          <a:prstGeom prst="rect">
            <a:avLst/>
          </a:prstGeom>
        </p:spPr>
      </p:pic>
      <p:pic>
        <p:nvPicPr>
          <p:cNvPr id="25" name="Picture 4" descr="Diagram&#10;&#10;Description automatically generated">
            <a:extLst>
              <a:ext uri="{FF2B5EF4-FFF2-40B4-BE49-F238E27FC236}">
                <a16:creationId xmlns:a16="http://schemas.microsoft.com/office/drawing/2014/main" id="{C6144079-95E5-4275-9230-E029A9565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91" y="4389684"/>
            <a:ext cx="4544481" cy="1928316"/>
          </a:xfrm>
          <a:prstGeom prst="rect">
            <a:avLst/>
          </a:prstGeom>
        </p:spPr>
      </p:pic>
      <p:pic>
        <p:nvPicPr>
          <p:cNvPr id="2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6A3F84B1-DC44-47A0-8379-C1E901CF2B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324" y="1707115"/>
            <a:ext cx="3890767" cy="2334460"/>
          </a:xfrm>
          <a:prstGeom prst="rect">
            <a:avLst/>
          </a:prstGeom>
        </p:spPr>
      </p:pic>
      <p:pic>
        <p:nvPicPr>
          <p:cNvPr id="27" name="Picture 11" descr="Chart&#10;&#10;Description automatically generated">
            <a:extLst>
              <a:ext uri="{FF2B5EF4-FFF2-40B4-BE49-F238E27FC236}">
                <a16:creationId xmlns:a16="http://schemas.microsoft.com/office/drawing/2014/main" id="{981CCFE7-B460-4C81-B061-7FD39958F7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325" y="4389684"/>
            <a:ext cx="1914054" cy="1928316"/>
          </a:xfrm>
          <a:prstGeom prst="rect">
            <a:avLst/>
          </a:prstGeom>
        </p:spPr>
      </p:pic>
      <p:pic>
        <p:nvPicPr>
          <p:cNvPr id="28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FC314843-C5EB-43BA-BB23-0755E51C2E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63" t="7912" r="14007" b="6738"/>
          <a:stretch/>
        </p:blipFill>
        <p:spPr>
          <a:xfrm>
            <a:off x="8633911" y="4389684"/>
            <a:ext cx="1673078" cy="175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78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Tensorflow</a:t>
            </a:r>
            <a:r>
              <a:rPr lang="pt-BR" dirty="0"/>
              <a:t> Playground for ANN</a:t>
            </a:r>
          </a:p>
        </p:txBody>
      </p:sp>
      <p:pic>
        <p:nvPicPr>
          <p:cNvPr id="4" name="Imagem 3">
            <a:hlinkClick r:id="rId2"/>
            <a:extLst>
              <a:ext uri="{FF2B5EF4-FFF2-40B4-BE49-F238E27FC236}">
                <a16:creationId xmlns:a16="http://schemas.microsoft.com/office/drawing/2014/main" id="{52442EE6-BDEF-40D4-B53D-06B7BD2C6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931" y="2008365"/>
            <a:ext cx="6253677" cy="441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55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Treinando uma RNA – Otimização</a:t>
            </a:r>
          </a:p>
        </p:txBody>
      </p:sp>
      <p:pic>
        <p:nvPicPr>
          <p:cNvPr id="9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98B77EC8-F61C-4043-8204-88DDBDC005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403" y="1781296"/>
            <a:ext cx="4118365" cy="2059183"/>
          </a:xfrm>
          <a:prstGeom prst="rect">
            <a:avLst/>
          </a:prstGeom>
        </p:spPr>
      </p:pic>
      <p:pic>
        <p:nvPicPr>
          <p:cNvPr id="10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FA0B1B1A-D90E-44BE-9CF3-E560B3B4EE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180" y="4047834"/>
            <a:ext cx="4128525" cy="2270166"/>
          </a:xfrm>
          <a:prstGeom prst="rect">
            <a:avLst/>
          </a:prstGeom>
        </p:spPr>
      </p:pic>
      <p:pic>
        <p:nvPicPr>
          <p:cNvPr id="11" name="Picture 13" descr="Diagram&#10;&#10;Description automatically generated">
            <a:extLst>
              <a:ext uri="{FF2B5EF4-FFF2-40B4-BE49-F238E27FC236}">
                <a16:creationId xmlns:a16="http://schemas.microsoft.com/office/drawing/2014/main" id="{C03E606B-1024-4269-9A58-E78ADBEB36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48" y="4337882"/>
            <a:ext cx="3520208" cy="1980117"/>
          </a:xfrm>
          <a:prstGeom prst="rect">
            <a:avLst/>
          </a:prstGeom>
        </p:spPr>
      </p:pic>
      <p:pic>
        <p:nvPicPr>
          <p:cNvPr id="4" name="Imagem 3" descr="Uma imagem contendo Gráfico de bolhas&#10;&#10;Descrição gerada automaticamente">
            <a:extLst>
              <a:ext uri="{FF2B5EF4-FFF2-40B4-BE49-F238E27FC236}">
                <a16:creationId xmlns:a16="http://schemas.microsoft.com/office/drawing/2014/main" id="{6458BE9A-5664-4413-9CBC-6047CABFF1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34" y="1781298"/>
            <a:ext cx="3499922" cy="209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88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Treinando uma RNA – Otimização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5886B89-3318-4CAC-B5CD-B5DBEFF6D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285750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JD Sans Pro Book" panose="02000500000000020000"/>
              </a:rPr>
              <a:t>Deterministic Methods</a:t>
            </a:r>
          </a:p>
          <a:p>
            <a:pPr marL="742950" lvl="1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0" dirty="0">
                <a:latin typeface="JD Sans Pro Book" panose="02000500000000020000"/>
              </a:rPr>
              <a:t>Gradient Descendent – Delta Rule</a:t>
            </a:r>
          </a:p>
          <a:p>
            <a:pPr marL="1200150" lvl="2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JD Sans Pro Book" panose="02000500000000020000"/>
              </a:rPr>
              <a:t>Backpropagation – 1</a:t>
            </a:r>
            <a:r>
              <a:rPr lang="en-US" sz="2000" baseline="30000" dirty="0">
                <a:latin typeface="JD Sans Pro Book" panose="02000500000000020000"/>
              </a:rPr>
              <a:t>st</a:t>
            </a:r>
            <a:r>
              <a:rPr lang="en-US" sz="2000" dirty="0">
                <a:latin typeface="JD Sans Pro Book" panose="02000500000000020000"/>
              </a:rPr>
              <a:t> order – Derivative</a:t>
            </a:r>
          </a:p>
          <a:p>
            <a:pPr marL="1200150" lvl="2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0" dirty="0">
                <a:latin typeface="JD Sans Pro Book" panose="02000500000000020000"/>
              </a:rPr>
              <a:t>Levenberg-Marquardt – 2</a:t>
            </a:r>
            <a:r>
              <a:rPr lang="en-US" sz="2000" b="0" baseline="30000" dirty="0">
                <a:latin typeface="JD Sans Pro Book" panose="02000500000000020000"/>
              </a:rPr>
              <a:t>nd</a:t>
            </a:r>
            <a:r>
              <a:rPr lang="en-US" sz="2000" b="0" dirty="0">
                <a:latin typeface="JD Sans Pro Book" panose="02000500000000020000"/>
              </a:rPr>
              <a:t> order – Jacobian Matrix</a:t>
            </a:r>
          </a:p>
          <a:p>
            <a:pPr marL="742950" lvl="1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JD Sans Pro Book" panose="02000500000000020000"/>
              </a:rPr>
              <a:t>Gauss-Newton Methods</a:t>
            </a:r>
          </a:p>
          <a:p>
            <a:pPr marL="1200150" lvl="2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0" i="1" dirty="0">
                <a:latin typeface="JD Sans Pro Book" panose="02000500000000020000"/>
              </a:rPr>
              <a:t>Quasi</a:t>
            </a:r>
            <a:r>
              <a:rPr lang="en-US" sz="2000" dirty="0">
                <a:latin typeface="JD Sans Pro Book" panose="02000500000000020000"/>
              </a:rPr>
              <a:t>-Newton Methods</a:t>
            </a:r>
            <a:endParaRPr lang="en-US" sz="2000" b="0" i="1" dirty="0">
              <a:latin typeface="JD Sans Pro Book" panose="02000500000000020000"/>
            </a:endParaRPr>
          </a:p>
          <a:p>
            <a:endParaRPr lang="pt-BR" dirty="0"/>
          </a:p>
          <a:p>
            <a:pPr marL="285750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0" dirty="0">
                <a:latin typeface="JD Sans Pro Book" panose="02000500000000020000" pitchFamily="2" charset="0"/>
              </a:rPr>
              <a:t>Stochastics Methods </a:t>
            </a:r>
          </a:p>
          <a:p>
            <a:pPr marL="742950" lvl="1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JD Sans Pro Book" panose="02000500000000020000" pitchFamily="2" charset="0"/>
              </a:rPr>
              <a:t>Stochastic Gradient Descendent</a:t>
            </a:r>
          </a:p>
          <a:p>
            <a:pPr marL="742950" lvl="1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0" dirty="0">
                <a:latin typeface="JD Sans Pro Book" panose="02000500000000020000" pitchFamily="2" charset="0"/>
              </a:rPr>
              <a:t>Genetic Algorithms</a:t>
            </a:r>
          </a:p>
          <a:p>
            <a:pPr marL="742950" lvl="1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JD Sans Pro Book" panose="02000500000000020000" pitchFamily="2" charset="0"/>
              </a:rPr>
              <a:t>Ant Colony Optimization</a:t>
            </a:r>
          </a:p>
          <a:p>
            <a:pPr marL="742950" lvl="1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JD Sans Pro Book" panose="02000500000000020000" pitchFamily="2" charset="0"/>
              </a:rPr>
              <a:t>Particle Swarm Optimization</a:t>
            </a:r>
          </a:p>
          <a:p>
            <a:endParaRPr lang="pt-BR" dirty="0"/>
          </a:p>
        </p:txBody>
      </p:sp>
      <p:pic>
        <p:nvPicPr>
          <p:cNvPr id="8" name="Picture 2" descr="Chart&#10;&#10;Description automatically generated">
            <a:extLst>
              <a:ext uri="{FF2B5EF4-FFF2-40B4-BE49-F238E27FC236}">
                <a16:creationId xmlns:a16="http://schemas.microsoft.com/office/drawing/2014/main" id="{4A06D536-6AB2-4E34-A256-D26EE054A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865" y="2158256"/>
            <a:ext cx="3607135" cy="3607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07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5270" y="540000"/>
            <a:ext cx="4878492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6200" dirty="0"/>
              <a:t>Algoritmos de Otimização – Treinamento</a:t>
            </a:r>
          </a:p>
        </p:txBody>
      </p:sp>
      <p:pic>
        <p:nvPicPr>
          <p:cNvPr id="10" name="Picture 11" descr="Diagram&#10;&#10;Description automatically generated">
            <a:extLst>
              <a:ext uri="{FF2B5EF4-FFF2-40B4-BE49-F238E27FC236}">
                <a16:creationId xmlns:a16="http://schemas.microsoft.com/office/drawing/2014/main" id="{25E3CC24-A813-4D66-85D0-D3CDC0EA5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42" y="549274"/>
            <a:ext cx="1803515" cy="1800000"/>
          </a:xfrm>
          <a:prstGeom prst="rect">
            <a:avLst/>
          </a:prstGeom>
        </p:spPr>
      </p:pic>
      <p:pic>
        <p:nvPicPr>
          <p:cNvPr id="9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FDFB588E-A4AA-45B6-988A-08F27B25E6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300" y="2529000"/>
            <a:ext cx="2325000" cy="1800000"/>
          </a:xfrm>
          <a:prstGeom prst="rect">
            <a:avLst/>
          </a:prstGeom>
        </p:spPr>
      </p:pic>
      <p:pic>
        <p:nvPicPr>
          <p:cNvPr id="11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F0466C05-7757-4AD5-9E27-39C9F7845C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164" y="4508726"/>
            <a:ext cx="3927272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779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Apresentação pessoal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A34769-8B08-43B2-83CB-2746883B8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Técnico em Eletromecânica</a:t>
            </a:r>
          </a:p>
          <a:p>
            <a:r>
              <a:rPr lang="pt-BR" dirty="0"/>
              <a:t>Engenharia Mecatrônica – Lógica Fuzzy no controle de um forno industrial</a:t>
            </a:r>
          </a:p>
          <a:p>
            <a:r>
              <a:rPr lang="pt-BR" dirty="0"/>
              <a:t>Operador de processos químicos – Braskem</a:t>
            </a:r>
          </a:p>
          <a:p>
            <a:r>
              <a:rPr lang="pt-BR" dirty="0"/>
              <a:t>Especialização em Automação, Controle e Robótica – Modelagem de um sistema industrial com Redes Neurais Artificiais em tempo real</a:t>
            </a:r>
          </a:p>
          <a:p>
            <a:r>
              <a:rPr lang="pt-BR" dirty="0"/>
              <a:t>Mestrando em Mecatrônica – Utilização de Reinforcement Learning para controle de processos químicos</a:t>
            </a:r>
          </a:p>
          <a:p>
            <a:r>
              <a:rPr lang="pt-BR" dirty="0"/>
              <a:t>Machine Learning </a:t>
            </a:r>
            <a:r>
              <a:rPr lang="pt-BR" dirty="0" err="1"/>
              <a:t>Engineer</a:t>
            </a:r>
            <a:r>
              <a:rPr lang="pt-BR" dirty="0"/>
              <a:t> – John Deere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9208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2181946"/>
          </a:xfrm>
        </p:spPr>
        <p:txBody>
          <a:bodyPr anchor="t">
            <a:normAutofit/>
          </a:bodyPr>
          <a:lstStyle/>
          <a:p>
            <a:r>
              <a:rPr lang="pt-BR" dirty="0"/>
              <a:t>Gradiente Descendente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Espaço Reservado para Conteúdo 2">
                <a:extLst>
                  <a:ext uri="{FF2B5EF4-FFF2-40B4-BE49-F238E27FC236}">
                    <a16:creationId xmlns:a16="http://schemas.microsoft.com/office/drawing/2014/main" id="{75886B89-3318-4CAC-B5CD-B5DBEFF6D94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0863" y="2686594"/>
                <a:ext cx="4500560" cy="3622131"/>
              </a:xfrm>
            </p:spPr>
            <p:txBody>
              <a:bodyPr anchor="t">
                <a:normAutofit lnSpcReduction="10000"/>
              </a:bodyPr>
              <a:lstStyle/>
              <a:p>
                <a:pPr marL="285750" indent="-285750">
                  <a:lnSpc>
                    <a:spcPct val="115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pt-BR" sz="14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4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40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pt-BR" sz="1400" dirty="0">
                  <a:latin typeface="JD Sans Pro Book" panose="02000500000000020000" pitchFamily="2" charset="0"/>
                </a:endParaRPr>
              </a:p>
              <a:p>
                <a:pPr marL="285750" indent="-285750">
                  <a:lnSpc>
                    <a:spcPct val="115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pt-BR" sz="14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pt-BR" sz="140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pt-BR" sz="140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pt-BR" sz="1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lim>
                        </m:limLow>
                      </m:fName>
                      <m:e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²</m:t>
                        </m:r>
                      </m:e>
                    </m:func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pt-BR" sz="1400" dirty="0">
                  <a:latin typeface="JD Sans Pro Book" panose="02000500000000020000" pitchFamily="2" charset="0"/>
                </a:endParaRPr>
              </a:p>
              <a:p>
                <a:pPr marL="285750" indent="-285750">
                  <a:lnSpc>
                    <a:spcPct val="115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pt-BR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pt-BR" sz="1400" b="0" i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𝛼</m:t>
                    </m:r>
                    <m:f>
                      <m:fPr>
                        <m:ctrlPr>
                          <a:rPr lang="pt-BR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𝑑𝑦</m:t>
                        </m:r>
                      </m:num>
                      <m:den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endParaRPr lang="pt-BR" sz="1400" b="0" dirty="0">
                  <a:latin typeface="JD Sans Pro Book" panose="02000500000000020000" pitchFamily="2" charset="0"/>
                </a:endParaRPr>
              </a:p>
              <a:p>
                <a:pPr marL="285750" indent="-285750">
                  <a:lnSpc>
                    <a:spcPct val="115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BR" sz="14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4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pt-BR" sz="1400" i="1">
                        <a:latin typeface="Cambria Math" panose="02040503050406030204" pitchFamily="18" charset="0"/>
                      </a:rPr>
                      <m:t>𝛼</m:t>
                    </m:r>
                    <m:f>
                      <m:f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𝑑𝑦</m:t>
                        </m:r>
                      </m:num>
                      <m:den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endParaRPr lang="pt-BR" sz="1400" dirty="0">
                  <a:latin typeface="JD Sans Pro Book" panose="02000500000000020000" pitchFamily="2" charset="0"/>
                </a:endParaRPr>
              </a:p>
              <a:p>
                <a:pPr marL="285750" indent="-285750">
                  <a:lnSpc>
                    <a:spcPct val="115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BR" sz="1400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pt-BR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𝛼</m:t>
                    </m:r>
                    <m:f>
                      <m:fPr>
                        <m:ctrlPr>
                          <a:rPr lang="pt-BR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pt-BR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BR" sz="1400" b="0" i="1" smtClean="0">
                                <a:latin typeface="Cambria Math" panose="02040503050406030204" pitchFamily="18" charset="0"/>
                              </a:rPr>
                              <m:t>𝑒𝑟𝑟𝑜𝑟</m:t>
                            </m:r>
                            <m:r>
                              <a:rPr lang="pt-BR" sz="1400" b="0" i="1" smtClean="0">
                                <a:latin typeface="Cambria Math" panose="02040503050406030204" pitchFamily="18" charset="0"/>
                              </a:rPr>
                              <m:t>²</m:t>
                            </m:r>
                          </m:e>
                          <m:sub>
                            <m:r>
                              <a:rPr lang="pt-BR" sz="1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pt-BR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BR" sz="14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pt-BR" sz="1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4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pt-BR" sz="1400" i="1">
                        <a:latin typeface="Cambria Math" panose="02040503050406030204" pitchFamily="18" charset="0"/>
                      </a:rPr>
                      <m:t>𝛼</m:t>
                    </m:r>
                    <m:f>
                      <m:f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pt-BR" sz="1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pt-BR" sz="140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pt-BR" sz="14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pt-BR" sz="1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pt-BR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pt-BR" sz="14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</m:d>
                            <m:r>
                              <a:rPr lang="pt-BR" sz="1400" b="0" i="1" smtClean="0">
                                <a:latin typeface="Cambria Math" panose="02040503050406030204" pitchFamily="18" charset="0"/>
                              </a:rPr>
                              <m:t>²</m:t>
                            </m:r>
                          </m:e>
                          <m:sub>
                            <m:r>
                              <a:rPr lang="pt-BR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pt-BR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BR" sz="1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pt-BR" sz="1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pt-BR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pt-BR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pt-BR" sz="1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pt-BR" sz="1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pt-BR" sz="1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pt-BR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pt-BR" sz="14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</m:d>
                          </m:e>
                          <m:sub>
                            <m:r>
                              <a:rPr lang="pt-BR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pt-BR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BR" sz="1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pt-BR" sz="1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pt-BR" sz="1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pt-BR" sz="1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pt-BR" sz="1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pt-BR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pt-BR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BR" sz="1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pt-BR" sz="1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lang="pt-BR" sz="1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pt-BR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𝐵𝑎𝑐𝑘𝑝𝑟𝑜𝑝𝑎𝑔𝑎𝑡𝑖𝑜𝑛</m:t>
                    </m:r>
                    <m:r>
                      <a:rPr lang="pt-BR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𝐴𝑙𝑔𝑜𝑟𝑖𝑡h𝑚</m:t>
                    </m:r>
                  </m:oMath>
                </a14:m>
                <a:r>
                  <a:rPr lang="pt-BR" sz="1400" dirty="0">
                    <a:latin typeface="JD Sans Pro Book" panose="02000500000000020000" pitchFamily="2" charset="0"/>
                  </a:rPr>
                  <a:t> </a:t>
                </a:r>
              </a:p>
              <a:p>
                <a:pPr marL="285750" indent="-285750">
                  <a:lnSpc>
                    <a:spcPct val="115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endParaRPr lang="en-US" sz="1400" b="0" dirty="0">
                  <a:latin typeface="JD Sans Pro Book" panose="02000500000000020000" pitchFamily="2" charset="0"/>
                </a:endParaRPr>
              </a:p>
              <a:p>
                <a:pPr marL="285750" indent="-285750">
                  <a:lnSpc>
                    <a:spcPct val="115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pt-BR" sz="140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pt-BR" sz="14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pt-BR" sz="1400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=−7−0,03×2</m:t>
                    </m:r>
                    <m:d>
                      <m:dPr>
                        <m:ctrlPr>
                          <a:rPr lang="pt-BR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−7</m:t>
                        </m:r>
                      </m:e>
                    </m:d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=−6,58</m:t>
                    </m:r>
                  </m:oMath>
                </a14:m>
                <a:endParaRPr lang="en-US" sz="1400" b="0" dirty="0">
                  <a:latin typeface="JD Sans Pro Book" panose="02000500000000020000" pitchFamily="2" charset="0"/>
                </a:endParaRPr>
              </a:p>
              <a:p>
                <a:pPr marL="285750" indent="-285750">
                  <a:lnSpc>
                    <a:spcPct val="115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pt-BR" sz="140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400" i="1">
                        <a:latin typeface="Cambria Math" panose="02040503050406030204" pitchFamily="18" charset="0"/>
                      </a:rPr>
                      <m:t>−7−0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,4</m:t>
                    </m:r>
                    <m:r>
                      <a:rPr lang="pt-BR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</m:t>
                    </m:r>
                    <m:d>
                      <m:d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−7</m:t>
                        </m:r>
                      </m:e>
                    </m:d>
                    <m:r>
                      <a:rPr lang="pt-BR" sz="1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−1,</m:t>
                    </m:r>
                  </m:oMath>
                </a14:m>
                <a:r>
                  <a:rPr lang="en-US" sz="1400" b="0" dirty="0">
                    <a:latin typeface="JD Sans Pro Book" panose="02000500000000020000" pitchFamily="2" charset="0"/>
                  </a:rPr>
                  <a:t>4</a:t>
                </a:r>
              </a:p>
              <a:p>
                <a:pPr marL="285750" indent="-285750">
                  <a:lnSpc>
                    <a:spcPct val="115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pt-BR" sz="140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400" i="1">
                        <a:latin typeface="Cambria Math" panose="02040503050406030204" pitchFamily="18" charset="0"/>
                      </a:rPr>
                      <m:t>−7−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1,02</m:t>
                    </m:r>
                    <m:r>
                      <a:rPr lang="pt-BR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</m:t>
                    </m:r>
                    <m:d>
                      <m:dPr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−7</m:t>
                        </m:r>
                      </m:e>
                    </m:d>
                    <m:r>
                      <a:rPr lang="pt-BR" sz="1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7,28</m:t>
                    </m:r>
                  </m:oMath>
                </a14:m>
                <a:endParaRPr lang="pt-BR" sz="1400" b="0" dirty="0">
                  <a:latin typeface="JD Sans Pro Book" panose="02000500000000020000" pitchFamily="2" charset="0"/>
                </a:endParaRPr>
              </a:p>
              <a:p>
                <a:pPr>
                  <a:lnSpc>
                    <a:spcPct val="115000"/>
                  </a:lnSpc>
                </a:pPr>
                <a:endParaRPr lang="pt-BR" sz="1100" dirty="0"/>
              </a:p>
            </p:txBody>
          </p:sp>
        </mc:Choice>
        <mc:Fallback xmlns="">
          <p:sp>
            <p:nvSpPr>
              <p:cNvPr id="7" name="Espaço Reservado para Conteúdo 2">
                <a:extLst>
                  <a:ext uri="{FF2B5EF4-FFF2-40B4-BE49-F238E27FC236}">
                    <a16:creationId xmlns:a16="http://schemas.microsoft.com/office/drawing/2014/main" id="{75886B89-3318-4CAC-B5CD-B5DBEFF6D9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0863" y="2686594"/>
                <a:ext cx="4500560" cy="3622131"/>
              </a:xfrm>
              <a:blipFill>
                <a:blip r:embed="rId2"/>
                <a:stretch>
                  <a:fillRect l="-135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9" descr="Chart&#10;&#10;Description automatically generated">
            <a:extLst>
              <a:ext uri="{FF2B5EF4-FFF2-40B4-BE49-F238E27FC236}">
                <a16:creationId xmlns:a16="http://schemas.microsoft.com/office/drawing/2014/main" id="{FF02136B-A194-46D9-8E6E-4663D4D2E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623" y="1362891"/>
            <a:ext cx="4865189" cy="36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341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parar o treinamento?</a:t>
            </a:r>
          </a:p>
        </p:txBody>
      </p:sp>
      <p:pic>
        <p:nvPicPr>
          <p:cNvPr id="8" name="Imagem 7" descr="Gráfico&#10;&#10;Descrição gerada automaticamente">
            <a:extLst>
              <a:ext uri="{FF2B5EF4-FFF2-40B4-BE49-F238E27FC236}">
                <a16:creationId xmlns:a16="http://schemas.microsoft.com/office/drawing/2014/main" id="{AFA7E452-C221-4329-8C77-6F21E05718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04" b="5098"/>
          <a:stretch/>
        </p:blipFill>
        <p:spPr>
          <a:xfrm>
            <a:off x="855501" y="2321791"/>
            <a:ext cx="4384873" cy="2855851"/>
          </a:xfrm>
          <a:prstGeom prst="rect">
            <a:avLst/>
          </a:prstGeom>
        </p:spPr>
      </p:pic>
      <p:pic>
        <p:nvPicPr>
          <p:cNvPr id="14" name="Imagem 13" descr="Diagrama&#10;&#10;Descrição gerada automaticamente">
            <a:extLst>
              <a:ext uri="{FF2B5EF4-FFF2-40B4-BE49-F238E27FC236}">
                <a16:creationId xmlns:a16="http://schemas.microsoft.com/office/drawing/2014/main" id="{3FDA00A5-59C9-4161-A702-A96E426E1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839" y="2233674"/>
            <a:ext cx="3487784" cy="297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978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5400"/>
              <a:t>Divisão dos dados para treinamento</a:t>
            </a:r>
            <a:endParaRPr lang="pt-BR" sz="5400" dirty="0"/>
          </a:p>
        </p:txBody>
      </p:sp>
      <p:pic>
        <p:nvPicPr>
          <p:cNvPr id="4" name="Imagem 3" descr="Uma imagem contendo Aplicativo&#10;&#10;Descrição gerada automaticamente">
            <a:extLst>
              <a:ext uri="{FF2B5EF4-FFF2-40B4-BE49-F238E27FC236}">
                <a16:creationId xmlns:a16="http://schemas.microsoft.com/office/drawing/2014/main" id="{AD204F04-ED33-4E46-9480-FE6BC247A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746" y="2094563"/>
            <a:ext cx="4468796" cy="3603867"/>
          </a:xfrm>
          <a:prstGeom prst="rect">
            <a:avLst/>
          </a:prstGeom>
        </p:spPr>
      </p:pic>
      <p:pic>
        <p:nvPicPr>
          <p:cNvPr id="6" name="Imagem 5" descr="Diagrama, Linha do tempo&#10;&#10;Descrição gerada automaticamente">
            <a:extLst>
              <a:ext uri="{FF2B5EF4-FFF2-40B4-BE49-F238E27FC236}">
                <a16:creationId xmlns:a16="http://schemas.microsoft.com/office/drawing/2014/main" id="{EF9A781F-4D9B-4E22-AE50-B0DAFAA16D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126" y="2094563"/>
            <a:ext cx="4602898" cy="360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60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0274462" cy="2181946"/>
          </a:xfrm>
        </p:spPr>
        <p:txBody>
          <a:bodyPr anchor="t">
            <a:normAutofit/>
          </a:bodyPr>
          <a:lstStyle/>
          <a:p>
            <a:r>
              <a:rPr lang="pt-BR" dirty="0"/>
              <a:t>Repositório de dados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5886B89-3318-4CAC-B5CD-B5DBEFF6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2" y="2686594"/>
            <a:ext cx="7528317" cy="3622131"/>
          </a:xfrm>
        </p:spPr>
        <p:txBody>
          <a:bodyPr anchor="t">
            <a:normAutofit/>
          </a:bodyPr>
          <a:lstStyle/>
          <a:p>
            <a:pPr marL="285750" indent="-285750">
              <a:lnSpc>
                <a:spcPct val="115000"/>
              </a:lnSpc>
              <a:spcBef>
                <a:spcPts val="600"/>
              </a:spcBef>
            </a:pPr>
            <a:r>
              <a:rPr lang="pt-BR" sz="1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http://archive.ics.uci.edu/ml/index.php</a:t>
            </a:r>
            <a:endParaRPr lang="pt-BR" sz="1100" dirty="0"/>
          </a:p>
          <a:p>
            <a:pPr marL="285750" indent="-285750">
              <a:lnSpc>
                <a:spcPct val="115000"/>
              </a:lnSpc>
              <a:spcBef>
                <a:spcPts val="600"/>
              </a:spcBef>
            </a:pPr>
            <a:r>
              <a:rPr lang="pt-BR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</a:t>
            </a:r>
            <a:endParaRPr lang="pt-BR" sz="1100" dirty="0"/>
          </a:p>
          <a:p>
            <a:pPr marL="285750" indent="-285750">
              <a:lnSpc>
                <a:spcPct val="115000"/>
              </a:lnSpc>
              <a:spcBef>
                <a:spcPts val="600"/>
              </a:spcBef>
            </a:pPr>
            <a:r>
              <a:rPr lang="pt-BR" sz="11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https://registry.opendata.aws/</a:t>
            </a:r>
            <a:endParaRPr lang="pt-BR" sz="1100" dirty="0"/>
          </a:p>
          <a:p>
            <a:pPr marL="285750" indent="-285750">
              <a:lnSpc>
                <a:spcPct val="115000"/>
              </a:lnSpc>
              <a:spcBef>
                <a:spcPts val="600"/>
              </a:spcBef>
            </a:pPr>
            <a:r>
              <a:rPr lang="pt-BR" sz="11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http://dataportals.org/search</a:t>
            </a:r>
            <a:endParaRPr lang="pt-BR" sz="1100" dirty="0"/>
          </a:p>
          <a:p>
            <a:pPr marL="285750" indent="-285750">
              <a:lnSpc>
                <a:spcPct val="115000"/>
              </a:lnSpc>
              <a:spcBef>
                <a:spcPts val="600"/>
              </a:spcBef>
            </a:pPr>
            <a:r>
              <a:rPr lang="pt-BR" sz="11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http://opendatamonitor.eu/</a:t>
            </a:r>
            <a:endParaRPr lang="pt-BR" sz="1100" dirty="0"/>
          </a:p>
          <a:p>
            <a:pPr marL="285750" indent="-285750">
              <a:lnSpc>
                <a:spcPct val="115000"/>
              </a:lnSpc>
              <a:spcBef>
                <a:spcPts val="600"/>
              </a:spcBef>
            </a:pPr>
            <a:r>
              <a:rPr lang="pt-BR" sz="11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https://www.quandl.com/</a:t>
            </a:r>
            <a:endParaRPr lang="pt-BR" sz="1100" dirty="0"/>
          </a:p>
          <a:p>
            <a:pPr marL="285750" indent="-285750">
              <a:lnSpc>
                <a:spcPct val="115000"/>
              </a:lnSpc>
              <a:spcBef>
                <a:spcPts val="600"/>
              </a:spcBef>
            </a:pPr>
            <a:r>
              <a:rPr lang="pt-BR" sz="11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https://en.wikipedia.org/wiki/List_of_datasets_for_machine_learning_research</a:t>
            </a:r>
            <a:endParaRPr lang="pt-BR" sz="1100" dirty="0"/>
          </a:p>
          <a:p>
            <a:pPr marL="285750" indent="-285750">
              <a:lnSpc>
                <a:spcPct val="115000"/>
              </a:lnSpc>
              <a:spcBef>
                <a:spcPts val="600"/>
              </a:spcBef>
            </a:pPr>
            <a:r>
              <a:rPr lang="pt-BR" sz="11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https://www.reddit.com/r/datasets</a:t>
            </a:r>
            <a:endParaRPr lang="pt-BR" sz="1100" dirty="0"/>
          </a:p>
          <a:p>
            <a:pPr marL="285750" indent="-285750">
              <a:lnSpc>
                <a:spcPct val="115000"/>
              </a:lnSpc>
              <a:spcBef>
                <a:spcPts val="600"/>
              </a:spcBef>
            </a:pPr>
            <a:r>
              <a:rPr lang="pt-BR" sz="1100" dirty="0"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https://datasetsearch.research.google.com/</a:t>
            </a:r>
            <a:endParaRPr lang="pt-BR" sz="1100" dirty="0"/>
          </a:p>
          <a:p>
            <a:pPr marL="285750" indent="-285750">
              <a:lnSpc>
                <a:spcPct val="115000"/>
              </a:lnSpc>
              <a:spcBef>
                <a:spcPts val="600"/>
              </a:spcBef>
            </a:pPr>
            <a:endParaRPr lang="pt-BR" sz="1100" dirty="0"/>
          </a:p>
          <a:p>
            <a:pPr marL="285750" indent="-285750">
              <a:lnSpc>
                <a:spcPct val="115000"/>
              </a:lnSpc>
              <a:spcBef>
                <a:spcPts val="600"/>
              </a:spcBef>
            </a:pP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1554295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2" cy="1065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Ferramentas para ML</a:t>
            </a:r>
          </a:p>
        </p:txBody>
      </p:sp>
      <p:pic>
        <p:nvPicPr>
          <p:cNvPr id="6" name="Imagem 5" descr="Logotipo, nome da empresa&#10;&#10;Descrição gerada automaticamente">
            <a:extLst>
              <a:ext uri="{FF2B5EF4-FFF2-40B4-BE49-F238E27FC236}">
                <a16:creationId xmlns:a16="http://schemas.microsoft.com/office/drawing/2014/main" id="{3D22B85F-DD01-4081-958F-EF331381A6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270937" y="3807709"/>
            <a:ext cx="1965039" cy="2278306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8BE60974-44C7-4A61-BA3F-A8BDD53B208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544513" y="3882637"/>
            <a:ext cx="2128450" cy="2128450"/>
          </a:xfrm>
          <a:prstGeom prst="rect">
            <a:avLst/>
          </a:prstGeom>
        </p:spPr>
      </p:pic>
      <p:pic>
        <p:nvPicPr>
          <p:cNvPr id="5" name="Imagem 4" descr="Ícone&#10;&#10;Descrição gerada automaticamente com confiança média">
            <a:extLst>
              <a:ext uri="{FF2B5EF4-FFF2-40B4-BE49-F238E27FC236}">
                <a16:creationId xmlns:a16="http://schemas.microsoft.com/office/drawing/2014/main" id="{F06BB48F-B287-4668-9FE7-890299FA4FF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04245" y="4107323"/>
            <a:ext cx="3358155" cy="167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196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2" cy="10651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pt-BR" dirty="0"/>
              <a:t>Exemplo de classificação e Regressão</a:t>
            </a:r>
          </a:p>
        </p:txBody>
      </p:sp>
    </p:spTree>
    <p:extLst>
      <p:ext uri="{BB962C8B-B14F-4D97-AF65-F5344CB8AC3E}">
        <p14:creationId xmlns:p14="http://schemas.microsoft.com/office/powerpoint/2010/main" val="8216287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7DBB-B3B3-41FE-B569-70DEFCEB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Streamlit</a:t>
            </a:r>
            <a:endParaRPr lang="pt-BR" dirty="0"/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5886B89-3318-4CAC-B5CD-B5DBEFF6D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spcBef>
                <a:spcPts val="600"/>
              </a:spcBef>
              <a:buNone/>
            </a:pPr>
            <a:endParaRPr lang="en-US" sz="2000" dirty="0">
              <a:latin typeface="JD Sans Pro Book" panose="02000500000000020000"/>
            </a:endParaRPr>
          </a:p>
        </p:txBody>
      </p:sp>
    </p:spTree>
    <p:extLst>
      <p:ext uri="{BB962C8B-B14F-4D97-AF65-F5344CB8AC3E}">
        <p14:creationId xmlns:p14="http://schemas.microsoft.com/office/powerpoint/2010/main" val="2356996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A34769-8B08-43B2-83CB-2746883B8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BR" dirty="0">
                <a:hlinkClick r:id="rId2"/>
              </a:rPr>
              <a:t>https://chethankumargn.medium.com/artificial-intelligence-definition-types-examples-technologies-962ea75c7b9b</a:t>
            </a:r>
            <a:endParaRPr lang="pt-BR" dirty="0"/>
          </a:p>
          <a:p>
            <a:r>
              <a:rPr lang="pt-BR" dirty="0">
                <a:hlinkClick r:id="rId3"/>
              </a:rPr>
              <a:t>https://www.slideshare.net/insideHPC/arm-in-machine-learning</a:t>
            </a:r>
            <a:endParaRPr lang="pt-BR" dirty="0"/>
          </a:p>
          <a:p>
            <a:r>
              <a:rPr lang="pt-BR" dirty="0">
                <a:hlinkClick r:id="rId4"/>
              </a:rPr>
              <a:t>https://becominghuman.ai/a-simple-way-to-explain-how-machines-learn-7d9155ac8bed</a:t>
            </a:r>
            <a:endParaRPr lang="pt-BR" dirty="0"/>
          </a:p>
          <a:p>
            <a:r>
              <a:rPr lang="pt-BR" dirty="0">
                <a:hlinkClick r:id="rId5"/>
              </a:rPr>
              <a:t>https://btechmag.com/machine-learning/machine-learning-techniques-every-aspiring-data-scientist-should-know/</a:t>
            </a:r>
            <a:endParaRPr lang="pt-BR" dirty="0"/>
          </a:p>
          <a:p>
            <a:r>
              <a:rPr lang="pt-BR" dirty="0">
                <a:hlinkClick r:id="rId6"/>
              </a:rPr>
              <a:t>https://gizmodo.com/deepfake-videos-are-getting-impossibly-good-1826759848</a:t>
            </a:r>
            <a:endParaRPr lang="pt-BR" dirty="0"/>
          </a:p>
          <a:p>
            <a:r>
              <a:rPr lang="pt-BR" dirty="0">
                <a:hlinkClick r:id="rId7"/>
              </a:rPr>
              <a:t>https://medium.com/@b.terryjack/deep-learning-neuroevolution-extreme-learning-machines-6b448860a72a</a:t>
            </a:r>
            <a:endParaRPr lang="pt-BR" dirty="0"/>
          </a:p>
          <a:p>
            <a:r>
              <a:rPr lang="pt-BR" dirty="0">
                <a:hlinkClick r:id="rId8"/>
              </a:rPr>
              <a:t>https://www.kdnuggets.com/2018/03/5-things-reinforcement-learning.html</a:t>
            </a:r>
            <a:endParaRPr lang="pt-BR" dirty="0"/>
          </a:p>
          <a:p>
            <a:r>
              <a:rPr lang="pt-BR" dirty="0">
                <a:hlinkClick r:id="rId9"/>
              </a:rPr>
              <a:t>https://commons.wikimedia.org/wiki/File:Pi_30K.gif</a:t>
            </a:r>
            <a:endParaRPr lang="pt-BR" dirty="0"/>
          </a:p>
          <a:p>
            <a:r>
              <a:rPr lang="pt-BR" dirty="0">
                <a:hlinkClick r:id="rId10"/>
              </a:rPr>
              <a:t>https://crei.netlify.app/wizard-of-odds-blackjack-chart.html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81029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A34769-8B08-43B2-83CB-2746883B8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hlinkClick r:id="rId2"/>
              </a:rPr>
              <a:t>https://commons.wikimedia.org/wiki/File:Pi_30K.gif</a:t>
            </a:r>
            <a:endParaRPr lang="pt-BR" dirty="0"/>
          </a:p>
          <a:p>
            <a:r>
              <a:rPr lang="pt-BR" dirty="0">
                <a:hlinkClick r:id="rId3"/>
              </a:rPr>
              <a:t>https://crei.netlify.app/wizard-of-odds-blackjack-chart.html</a:t>
            </a:r>
            <a:endParaRPr lang="pt-BR" dirty="0"/>
          </a:p>
          <a:p>
            <a:r>
              <a:rPr lang="pt-BR" dirty="0">
                <a:hlinkClick r:id="rId4"/>
              </a:rPr>
              <a:t>https://www.v7labs.com/blog/train-validation-test-set</a:t>
            </a:r>
            <a:endParaRPr lang="pt-BR" dirty="0"/>
          </a:p>
          <a:p>
            <a:r>
              <a:rPr lang="pt-BR" dirty="0">
                <a:hlinkClick r:id="rId5"/>
              </a:rPr>
              <a:t>https://nettricegaskins.medium.com/machine-learning-improvisational-jazz-a-syntactic-connection-5adb7cdfc1a2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10756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A34769-8B08-43B2-83CB-2746883B8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>
                <a:hlinkClick r:id="rId2"/>
              </a:rPr>
              <a:t>https://github.com/udacity/deep-reinforcement-learning</a:t>
            </a:r>
          </a:p>
          <a:p>
            <a:r>
              <a:rPr lang="pt-BR" dirty="0">
                <a:hlinkClick r:id="rId2"/>
              </a:rPr>
              <a:t>https://adatis.co.uk/introduction-to-artificial-neural-networks/</a:t>
            </a:r>
            <a:endParaRPr lang="pt-BR" dirty="0"/>
          </a:p>
          <a:p>
            <a:r>
              <a:rPr lang="pt-BR" dirty="0">
                <a:hlinkClick r:id="rId3"/>
              </a:rPr>
              <a:t>https://www.oreilly.com/library/view/neural-networks-and/9781492037354/ch01.html</a:t>
            </a:r>
            <a:endParaRPr lang="pt-BR" dirty="0"/>
          </a:p>
          <a:p>
            <a:r>
              <a:rPr lang="pt-BR" dirty="0">
                <a:hlinkClick r:id="rId4"/>
              </a:rPr>
              <a:t>https://dustinstansbury.github.io/theclevermachine/a-gentle-introduction-to-neural-networks</a:t>
            </a:r>
            <a:endParaRPr lang="pt-BR" dirty="0"/>
          </a:p>
          <a:p>
            <a:r>
              <a:rPr lang="pt-BR" dirty="0">
                <a:hlinkClick r:id="rId5"/>
              </a:rPr>
              <a:t>https://theclevermachine.wordpress.com/</a:t>
            </a:r>
            <a:endParaRPr lang="pt-BR" dirty="0"/>
          </a:p>
          <a:p>
            <a:r>
              <a:rPr lang="pt-BR" dirty="0">
                <a:hlinkClick r:id="rId6"/>
              </a:rPr>
              <a:t>https://fahimshahriar6832.medium.com/overfitting-underfitting-good-fitting-b38aa33caf6c</a:t>
            </a:r>
            <a:endParaRPr lang="pt-BR" dirty="0"/>
          </a:p>
          <a:p>
            <a:r>
              <a:rPr lang="pt-BR" dirty="0">
                <a:hlinkClick r:id="rId7"/>
              </a:rPr>
              <a:t>https://machinelearningknowledge.ai/overfitting-and-underfitting-in-machine-learning-animated-guide-for-beginners/</a:t>
            </a:r>
            <a:endParaRPr lang="pt-BR" dirty="0"/>
          </a:p>
          <a:p>
            <a:r>
              <a:rPr lang="pt-BR" dirty="0">
                <a:hlinkClick r:id="rId8"/>
              </a:rPr>
              <a:t>https://abracd.org/overfitting-e-underfitting-em-machine-learning/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76367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Ementa do curso – Dia 1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A34769-8B08-43B2-83CB-2746883B8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pt-BR" dirty="0"/>
              <a:t>Parte 1 – O que é Inteligência Artificial?</a:t>
            </a:r>
          </a:p>
          <a:p>
            <a:pPr marL="450000" lvl="1" indent="0">
              <a:buNone/>
            </a:pPr>
            <a:r>
              <a:rPr lang="pt-BR" dirty="0"/>
              <a:t>1.1 – Onde se encontra o Machine Learning?</a:t>
            </a:r>
          </a:p>
          <a:p>
            <a:pPr marL="450000" lvl="1" indent="0">
              <a:buNone/>
            </a:pPr>
            <a:r>
              <a:rPr lang="pt-BR" dirty="0"/>
              <a:t>1.2 – Tipos de Machine Learning</a:t>
            </a:r>
          </a:p>
          <a:p>
            <a:pPr marL="450000" lvl="1" indent="0">
              <a:buNone/>
            </a:pPr>
            <a:r>
              <a:rPr lang="pt-BR" dirty="0"/>
              <a:t>1.3 – Exemplos com cases reais</a:t>
            </a:r>
          </a:p>
          <a:p>
            <a:pPr marL="0" indent="0">
              <a:buNone/>
            </a:pPr>
            <a:r>
              <a:rPr lang="pt-BR" dirty="0"/>
              <a:t>Parte 2 – Redes Neurais Artificiais – RNA</a:t>
            </a:r>
          </a:p>
          <a:p>
            <a:pPr marL="450000" lvl="1" indent="0">
              <a:buNone/>
            </a:pPr>
            <a:r>
              <a:rPr lang="pt-BR" dirty="0"/>
              <a:t>2.1 – Por que utilizar RNA </a:t>
            </a:r>
          </a:p>
          <a:p>
            <a:pPr marL="450000" lvl="1" indent="0">
              <a:buNone/>
            </a:pPr>
            <a:r>
              <a:rPr lang="pt-BR" dirty="0"/>
              <a:t>2.2 - Definições e Arquiteturas</a:t>
            </a:r>
          </a:p>
          <a:p>
            <a:pPr marL="450000" lvl="1" indent="0">
              <a:buNone/>
            </a:pPr>
            <a:r>
              <a:rPr lang="pt-BR" dirty="0"/>
              <a:t>2.3 – Algoritmos para treinamento</a:t>
            </a:r>
          </a:p>
          <a:p>
            <a:pPr marL="450000" lvl="1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Parte 3 – Ferramentas para ML – Pro </a:t>
            </a:r>
            <a:r>
              <a:rPr lang="pt-BR" dirty="0" err="1"/>
              <a:t>code</a:t>
            </a:r>
            <a:endParaRPr lang="pt-BR" dirty="0"/>
          </a:p>
          <a:p>
            <a:pPr marL="450000" lvl="1" indent="0">
              <a:buNone/>
            </a:pPr>
            <a:r>
              <a:rPr lang="pt-BR" dirty="0"/>
              <a:t>3.1 – Repositório de dados</a:t>
            </a:r>
          </a:p>
          <a:p>
            <a:pPr marL="450000" lvl="1" indent="0">
              <a:buNone/>
            </a:pPr>
            <a:r>
              <a:rPr lang="pt-BR" dirty="0"/>
              <a:t>3.2 – Anaconda Framework</a:t>
            </a:r>
          </a:p>
          <a:p>
            <a:pPr marL="450000" lvl="1" indent="0">
              <a:buNone/>
            </a:pPr>
            <a:r>
              <a:rPr lang="pt-BR" dirty="0"/>
              <a:t>3.3 – </a:t>
            </a:r>
            <a:r>
              <a:rPr lang="pt-BR" dirty="0" err="1"/>
              <a:t>Jupyter</a:t>
            </a:r>
            <a:r>
              <a:rPr lang="pt-BR" dirty="0"/>
              <a:t> Notebook</a:t>
            </a:r>
          </a:p>
          <a:p>
            <a:pPr marL="450000" lvl="1" indent="0">
              <a:buNone/>
            </a:pPr>
            <a:r>
              <a:rPr lang="pt-BR" dirty="0"/>
              <a:t>3.4 – </a:t>
            </a:r>
            <a:r>
              <a:rPr lang="pt-BR" dirty="0" err="1"/>
              <a:t>Spyder</a:t>
            </a:r>
            <a:r>
              <a:rPr lang="pt-BR" dirty="0"/>
              <a:t> IDE</a:t>
            </a:r>
          </a:p>
          <a:p>
            <a:pPr marL="0" indent="0">
              <a:buNone/>
            </a:pPr>
            <a:r>
              <a:rPr lang="pt-BR" dirty="0"/>
              <a:t>Parte 4 – Aprendizado Supervisionado</a:t>
            </a:r>
          </a:p>
          <a:p>
            <a:pPr marL="450000" lvl="1" indent="0">
              <a:buNone/>
            </a:pPr>
            <a:r>
              <a:rPr lang="pt-BR" dirty="0"/>
              <a:t>4.1 – Classificação</a:t>
            </a:r>
          </a:p>
          <a:p>
            <a:pPr marL="450000" lvl="1" indent="0">
              <a:buNone/>
            </a:pPr>
            <a:r>
              <a:rPr lang="pt-BR" dirty="0"/>
              <a:t>4.2 – Regressão</a:t>
            </a:r>
          </a:p>
          <a:p>
            <a:pPr marL="450000" lvl="1" indent="0">
              <a:buNone/>
            </a:pPr>
            <a:endParaRPr lang="pt-BR" dirty="0"/>
          </a:p>
        </p:txBody>
      </p:sp>
      <p:pic>
        <p:nvPicPr>
          <p:cNvPr id="5" name="Imagem 4" descr="Ícone&#10;&#10;Descrição gerada automaticamente com confiança média">
            <a:extLst>
              <a:ext uri="{FF2B5EF4-FFF2-40B4-BE49-F238E27FC236}">
                <a16:creationId xmlns:a16="http://schemas.microsoft.com/office/drawing/2014/main" id="{9EF426B9-589E-46F9-AA04-2877CCC651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914845" y="2983065"/>
            <a:ext cx="1005703" cy="501726"/>
          </a:xfrm>
          <a:prstGeom prst="rect">
            <a:avLst/>
          </a:prstGeom>
        </p:spPr>
      </p:pic>
      <p:pic>
        <p:nvPicPr>
          <p:cNvPr id="8" name="Imagem 7" descr="Logotipo, nome da empresa&#10;&#10;Descrição gerada automaticamente">
            <a:extLst>
              <a:ext uri="{FF2B5EF4-FFF2-40B4-BE49-F238E27FC236}">
                <a16:creationId xmlns:a16="http://schemas.microsoft.com/office/drawing/2014/main" id="{610542E1-D714-43E1-AAB8-B1D6BDB4C1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68053" y="2929246"/>
            <a:ext cx="543739" cy="630285"/>
          </a:xfrm>
          <a:prstGeom prst="rect">
            <a:avLst/>
          </a:prstGeom>
        </p:spPr>
      </p:pic>
      <p:pic>
        <p:nvPicPr>
          <p:cNvPr id="11" name="Imagem 10" descr="Logotipo&#10;&#10;Descrição gerada automaticamente">
            <a:extLst>
              <a:ext uri="{FF2B5EF4-FFF2-40B4-BE49-F238E27FC236}">
                <a16:creationId xmlns:a16="http://schemas.microsoft.com/office/drawing/2014/main" id="{1CF43F37-B1B6-4B00-A3EC-B2C528971B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487542" y="3673856"/>
            <a:ext cx="866012" cy="86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431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Ementa do curso – Dia 2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A34769-8B08-43B2-83CB-2746883B8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pt-BR" dirty="0"/>
              <a:t>Parte 5 – Front-</a:t>
            </a:r>
            <a:r>
              <a:rPr lang="pt-BR" dirty="0" err="1"/>
              <a:t>end</a:t>
            </a:r>
            <a:r>
              <a:rPr lang="pt-BR" dirty="0"/>
              <a:t> Deployment – </a:t>
            </a:r>
            <a:r>
              <a:rPr lang="pt-BR" dirty="0" err="1"/>
              <a:t>Streamlit</a:t>
            </a:r>
            <a:endParaRPr lang="pt-BR" dirty="0"/>
          </a:p>
          <a:p>
            <a:pPr marL="450000" lvl="1" indent="0">
              <a:buNone/>
            </a:pPr>
            <a:r>
              <a:rPr lang="pt-BR" dirty="0"/>
              <a:t>5.1 – O que é </a:t>
            </a:r>
            <a:r>
              <a:rPr lang="pt-BR" dirty="0" err="1"/>
              <a:t>Streamlit</a:t>
            </a:r>
            <a:endParaRPr lang="pt-BR" dirty="0"/>
          </a:p>
          <a:p>
            <a:pPr marL="450000" lvl="1" indent="0">
              <a:buNone/>
            </a:pPr>
            <a:r>
              <a:rPr lang="pt-BR" dirty="0"/>
              <a:t>5.2 – Aprendizado Supervisionado com GUI</a:t>
            </a:r>
          </a:p>
          <a:p>
            <a:pPr marL="0" indent="0">
              <a:buNone/>
            </a:pPr>
            <a:r>
              <a:rPr lang="pt-BR" dirty="0"/>
              <a:t>Parte 6 – Ferramentas para ML – </a:t>
            </a:r>
            <a:r>
              <a:rPr lang="pt-BR" dirty="0" err="1"/>
              <a:t>Low</a:t>
            </a:r>
            <a:r>
              <a:rPr lang="pt-BR" dirty="0"/>
              <a:t> </a:t>
            </a:r>
            <a:r>
              <a:rPr lang="pt-BR" dirty="0" err="1"/>
              <a:t>code</a:t>
            </a:r>
            <a:endParaRPr lang="pt-BR" dirty="0"/>
          </a:p>
          <a:p>
            <a:pPr marL="450000" lvl="1" indent="0">
              <a:buNone/>
            </a:pPr>
            <a:r>
              <a:rPr lang="pt-BR" dirty="0"/>
              <a:t>6.1 – Orange3 – Data mining </a:t>
            </a:r>
          </a:p>
          <a:p>
            <a:pPr marL="450000" lvl="1" indent="0">
              <a:buNone/>
            </a:pPr>
            <a:r>
              <a:rPr lang="pt-BR" dirty="0"/>
              <a:t>6.2 – Aprendizado Não </a:t>
            </a:r>
            <a:r>
              <a:rPr lang="pt-BR" dirty="0" err="1"/>
              <a:t>Supervisonado</a:t>
            </a:r>
            <a:endParaRPr lang="pt-BR" dirty="0"/>
          </a:p>
          <a:p>
            <a:pPr marL="450000" lvl="1" indent="0">
              <a:buNone/>
            </a:pPr>
            <a:r>
              <a:rPr lang="pt-BR" dirty="0"/>
              <a:t>6.3 - </a:t>
            </a:r>
            <a:r>
              <a:rPr lang="pt-BR" dirty="0" err="1"/>
              <a:t>Alteryx</a:t>
            </a:r>
            <a:endParaRPr lang="pt-BR" dirty="0"/>
          </a:p>
          <a:p>
            <a:pPr marL="450000" lvl="1" indent="0">
              <a:buNone/>
            </a:pPr>
            <a:r>
              <a:rPr lang="pt-BR" dirty="0"/>
              <a:t>6.4 – ML sem programação</a:t>
            </a:r>
          </a:p>
          <a:p>
            <a:pPr marL="450000" lvl="1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Parte 7 – Manutenção em projetos de ML</a:t>
            </a:r>
          </a:p>
          <a:p>
            <a:pPr marL="450000" lvl="1" indent="0">
              <a:buNone/>
            </a:pPr>
            <a:r>
              <a:rPr lang="pt-BR" dirty="0"/>
              <a:t>7.1 – Dados</a:t>
            </a:r>
          </a:p>
          <a:p>
            <a:pPr marL="450000" lvl="1" indent="0">
              <a:buNone/>
            </a:pPr>
            <a:r>
              <a:rPr lang="pt-BR" dirty="0"/>
              <a:t>7.2 – Criação de modelos</a:t>
            </a:r>
          </a:p>
          <a:p>
            <a:pPr marL="450000" lvl="1" indent="0">
              <a:buNone/>
            </a:pPr>
            <a:r>
              <a:rPr lang="pt-BR" dirty="0"/>
              <a:t>7.3 – Otimização</a:t>
            </a:r>
          </a:p>
          <a:p>
            <a:pPr marL="450000" lvl="1" indent="0">
              <a:buNone/>
            </a:pPr>
            <a:endParaRPr lang="pt-BR" dirty="0"/>
          </a:p>
        </p:txBody>
      </p:sp>
      <p:pic>
        <p:nvPicPr>
          <p:cNvPr id="9" name="Imagem 8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03936350-4C74-477A-AA46-98FE3B6CA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11" b="92000" l="4556" r="96778">
                        <a14:foregroundMark x1="15889" y1="47333" x2="15889" y2="47333"/>
                        <a14:foregroundMark x1="7222" y1="50556" x2="7222" y2="50556"/>
                        <a14:foregroundMark x1="6667" y1="39889" x2="22556" y2="55111"/>
                        <a14:foregroundMark x1="39667" y1="40111" x2="81000" y2="70111"/>
                        <a14:foregroundMark x1="39778" y1="29222" x2="79889" y2="83000"/>
                        <a14:foregroundMark x1="31889" y1="10556" x2="63444" y2="26556"/>
                        <a14:foregroundMark x1="63444" y1="26556" x2="71444" y2="34111"/>
                        <a14:foregroundMark x1="16667" y1="26333" x2="58000" y2="20222"/>
                        <a14:foregroundMark x1="58000" y1="20222" x2="92889" y2="57222"/>
                        <a14:foregroundMark x1="92889" y1="57222" x2="79889" y2="84667"/>
                        <a14:foregroundMark x1="79889" y1="84667" x2="53000" y2="69111"/>
                        <a14:foregroundMark x1="53000" y1="69111" x2="35222" y2="36667"/>
                        <a14:foregroundMark x1="30444" y1="25556" x2="39556" y2="77556"/>
                        <a14:foregroundMark x1="39556" y1="77556" x2="75333" y2="61778"/>
                        <a14:foregroundMark x1="75333" y1="61778" x2="61778" y2="19667"/>
                        <a14:foregroundMark x1="61778" y1="19667" x2="41778" y2="16000"/>
                        <a14:foregroundMark x1="41778" y1="16000" x2="23889" y2="26333"/>
                        <a14:foregroundMark x1="23889" y1="26333" x2="22000" y2="55111"/>
                        <a14:foregroundMark x1="22000" y1="55111" x2="53222" y2="72667"/>
                        <a14:foregroundMark x1="53222" y1="72667" x2="74778" y2="76556"/>
                        <a14:foregroundMark x1="74778" y1="76556" x2="76333" y2="75778"/>
                        <a14:foregroundMark x1="60778" y1="13222" x2="49778" y2="37333"/>
                        <a14:foregroundMark x1="49778" y1="37333" x2="50333" y2="38333"/>
                        <a14:foregroundMark x1="47222" y1="12111" x2="63222" y2="17111"/>
                        <a14:foregroundMark x1="54778" y1="9667" x2="65333" y2="4444"/>
                        <a14:foregroundMark x1="61556" y1="37667" x2="54111" y2="44111"/>
                        <a14:foregroundMark x1="7667" y1="45556" x2="19889" y2="35889"/>
                        <a14:foregroundMark x1="67778" y1="81444" x2="49444" y2="88556"/>
                        <a14:foregroundMark x1="48333" y1="88556" x2="49667" y2="92111"/>
                        <a14:foregroundMark x1="93889" y1="47333" x2="96778" y2="49000"/>
                        <a14:foregroundMark x1="55000" y1="5889" x2="53333" y2="4444"/>
                        <a14:foregroundMark x1="9556" y1="56556" x2="4556" y2="47778"/>
                        <a14:backgroundMark x1="15556" y1="57667" x2="15556" y2="57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822104" y="4394138"/>
            <a:ext cx="562892" cy="562892"/>
          </a:xfrm>
          <a:prstGeom prst="rect">
            <a:avLst/>
          </a:prstGeom>
        </p:spPr>
      </p:pic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10CA7247-F0BC-49B4-B3D2-E723835E81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889270" y="5286765"/>
            <a:ext cx="495726" cy="495726"/>
          </a:xfrm>
          <a:prstGeom prst="rect">
            <a:avLst/>
          </a:prstGeom>
        </p:spPr>
      </p:pic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CE0A5ABE-269F-4AE1-87DE-3ADDF7A6387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961"/>
          <a:stretch/>
        </p:blipFill>
        <p:spPr>
          <a:xfrm>
            <a:off x="478454" y="1755447"/>
            <a:ext cx="1003837" cy="84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588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8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24">
            <a:extLst>
              <a:ext uri="{FF2B5EF4-FFF2-40B4-BE49-F238E27FC236}">
                <a16:creationId xmlns:a16="http://schemas.microsoft.com/office/drawing/2014/main" id="{193F1402-2867-4C4F-A1BA-606198AD7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4514" y="-87086"/>
            <a:ext cx="4320000" cy="4320000"/>
          </a:xfrm>
          <a:prstGeom prst="ellipse">
            <a:avLst/>
          </a:prstGeom>
          <a:solidFill>
            <a:schemeClr val="accent3">
              <a:alpha val="96000"/>
            </a:schemeClr>
          </a:soli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887A981-7310-4FDA-96E6-73ECCD6C4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3874" y="3600"/>
            <a:ext cx="6854400" cy="6854400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ED4C940-D8EF-42FB-B65E-81A70494B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" y="1640114"/>
            <a:ext cx="5217886" cy="521788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60000">
                <a:schemeClr val="accent2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6A1B230-58D0-41AA-8ACD-0AE93078B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6000" y="0"/>
            <a:ext cx="10800000" cy="6858000"/>
            <a:chOff x="2328000" y="0"/>
            <a:chExt cx="2880000" cy="144000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1B32BAF-B8A7-40EA-8C6C-3409A4268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68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AB64E17-54DF-4E9F-BB8F-9619CAE1A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2328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7AEDD01-B338-442A-9214-A38E48E3F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048499" y="1714500"/>
            <a:ext cx="6858000" cy="3429000"/>
            <a:chOff x="0" y="0"/>
            <a:chExt cx="2880000" cy="14400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444701A-B337-4728-803C-208856DCB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7B1125A-A245-40E7-937C-DB195DADF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445038F8-360D-46AD-B2F1-47DAB7AA0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60000">
                <a:schemeClr val="accent3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1297267-64FC-46DE-88B8-E76DC4691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/>
              <a:t>O que é Inteligência Artificial?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0A09031-1697-4CF1-8372-9D6B798ED9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7424" y="0"/>
            <a:ext cx="6444576" cy="6858000"/>
          </a:xfrm>
          <a:custGeom>
            <a:avLst/>
            <a:gdLst>
              <a:gd name="connsiteX0" fmla="*/ 0 w 6444576"/>
              <a:gd name="connsiteY0" fmla="*/ 0 h 6858000"/>
              <a:gd name="connsiteX1" fmla="*/ 6444576 w 6444576"/>
              <a:gd name="connsiteY1" fmla="*/ 0 h 6858000"/>
              <a:gd name="connsiteX2" fmla="*/ 6444576 w 6444576"/>
              <a:gd name="connsiteY2" fmla="*/ 6858000 h 6858000"/>
              <a:gd name="connsiteX3" fmla="*/ 0 w 64445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44576" h="6858000">
                <a:moveTo>
                  <a:pt x="0" y="0"/>
                </a:moveTo>
                <a:lnTo>
                  <a:pt x="6444576" y="0"/>
                </a:lnTo>
                <a:lnTo>
                  <a:pt x="6444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F7B1CADB-F2F0-41CA-A800-D230EA31C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200" y="1401475"/>
            <a:ext cx="5353200" cy="405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99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2" cy="1065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pt-BR" dirty="0"/>
              <a:t>Divisões da Inteligência Artificial</a:t>
            </a:r>
            <a:r>
              <a:rPr lang="en-US" dirty="0"/>
              <a:t>?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0E583E6F-6EB5-4F57-B22B-AAC37ABF7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197" y="3029261"/>
            <a:ext cx="4484915" cy="310580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3815902D-237D-492D-9265-0EA95CF725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567" y="3029261"/>
            <a:ext cx="5460568" cy="307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88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0" name="Rectangle 22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24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93F1402-2867-4C4F-A1BA-606198AD7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4514" y="-87086"/>
            <a:ext cx="4320000" cy="4320000"/>
          </a:xfrm>
          <a:prstGeom prst="ellipse">
            <a:avLst/>
          </a:prstGeom>
          <a:solidFill>
            <a:schemeClr val="accent3">
              <a:alpha val="96000"/>
            </a:schemeClr>
          </a:soli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887A981-7310-4FDA-96E6-73ECCD6C4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3874" y="3600"/>
            <a:ext cx="6854400" cy="6854400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ED4C940-D8EF-42FB-B65E-81A70494B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" y="1640114"/>
            <a:ext cx="5217886" cy="521788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60000">
                <a:schemeClr val="accent2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6A1B230-58D0-41AA-8ACD-0AE93078B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6000" y="0"/>
            <a:ext cx="10800000" cy="6858000"/>
            <a:chOff x="2328000" y="0"/>
            <a:chExt cx="2880000" cy="14400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1B32BAF-B8A7-40EA-8C6C-3409A4268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68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AB64E17-54DF-4E9F-BB8F-9619CAE1A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2328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38">
            <a:extLst>
              <a:ext uri="{FF2B5EF4-FFF2-40B4-BE49-F238E27FC236}">
                <a16:creationId xmlns:a16="http://schemas.microsoft.com/office/drawing/2014/main" id="{F7AEDD01-B338-442A-9214-A38E48E3F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048499" y="1714500"/>
            <a:ext cx="6858000" cy="3429000"/>
            <a:chOff x="0" y="0"/>
            <a:chExt cx="2880000" cy="144000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444701A-B337-4728-803C-208856DCB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7B1125A-A245-40E7-937C-DB195DADF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445038F8-360D-46AD-B2F1-47DAB7AA0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60000">
                <a:schemeClr val="accent3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1297267-64FC-46DE-88B8-E76DC4691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800"/>
              <a:t>Tipos</a:t>
            </a:r>
            <a:r>
              <a:rPr lang="en-US" sz="8800" dirty="0"/>
              <a:t> de Machine Learning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D0A09031-1697-4CF1-8372-9D6B798ED9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7424" y="0"/>
            <a:ext cx="6444576" cy="6858000"/>
          </a:xfrm>
          <a:custGeom>
            <a:avLst/>
            <a:gdLst>
              <a:gd name="connsiteX0" fmla="*/ 0 w 6444576"/>
              <a:gd name="connsiteY0" fmla="*/ 0 h 6858000"/>
              <a:gd name="connsiteX1" fmla="*/ 6444576 w 6444576"/>
              <a:gd name="connsiteY1" fmla="*/ 0 h 6858000"/>
              <a:gd name="connsiteX2" fmla="*/ 6444576 w 6444576"/>
              <a:gd name="connsiteY2" fmla="*/ 6858000 h 6858000"/>
              <a:gd name="connsiteX3" fmla="*/ 0 w 64445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44576" h="6858000">
                <a:moveTo>
                  <a:pt x="0" y="0"/>
                </a:moveTo>
                <a:lnTo>
                  <a:pt x="6444576" y="0"/>
                </a:lnTo>
                <a:lnTo>
                  <a:pt x="6444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m 7" descr="Diagrama&#10;&#10;Descrição gerada automaticamente">
            <a:extLst>
              <a:ext uri="{FF2B5EF4-FFF2-40B4-BE49-F238E27FC236}">
                <a16:creationId xmlns:a16="http://schemas.microsoft.com/office/drawing/2014/main" id="{252AD8F9-C062-40BD-90C3-56BDAF0F0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200" y="1615603"/>
            <a:ext cx="5353200" cy="362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269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200" y="540000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/>
              <a:t>Exemplos</a:t>
            </a:r>
            <a:r>
              <a:rPr lang="en-US" sz="4800" dirty="0"/>
              <a:t> de ML – </a:t>
            </a:r>
            <a:r>
              <a:rPr lang="en-US" sz="4800" dirty="0" err="1"/>
              <a:t>Supervisionado</a:t>
            </a:r>
            <a:endParaRPr lang="en-US" sz="4800" dirty="0"/>
          </a:p>
        </p:txBody>
      </p:sp>
      <p:pic>
        <p:nvPicPr>
          <p:cNvPr id="12" name="Imagem 11" descr="Gráfico&#10;&#10;Descrição gerada automaticamente">
            <a:extLst>
              <a:ext uri="{FF2B5EF4-FFF2-40B4-BE49-F238E27FC236}">
                <a16:creationId xmlns:a16="http://schemas.microsoft.com/office/drawing/2014/main" id="{8F03CEC1-C180-4159-B4D5-D0FEC9E99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800" y="549274"/>
            <a:ext cx="2400000" cy="1800000"/>
          </a:xfrm>
          <a:prstGeom prst="rect">
            <a:avLst/>
          </a:prstGeom>
        </p:spPr>
      </p:pic>
      <p:pic>
        <p:nvPicPr>
          <p:cNvPr id="14" name="Imagem 13" descr="Uma imagem contendo Diagrama&#10;&#10;Descrição gerada automaticamente">
            <a:extLst>
              <a:ext uri="{FF2B5EF4-FFF2-40B4-BE49-F238E27FC236}">
                <a16:creationId xmlns:a16="http://schemas.microsoft.com/office/drawing/2014/main" id="{1F42F752-531D-496C-ADA8-75929E2723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668" y="2529000"/>
            <a:ext cx="3006263" cy="1800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A330CA2-A6D4-4C0E-91F5-7EB8086040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958" y="4508726"/>
            <a:ext cx="3623684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810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526B8F-8BFC-48F7-BD2A-FBCC044A8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Exemplos de ML – Supervisionado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ABDFE82-F634-43A9-8A00-2CB0E248D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039" y="1828675"/>
            <a:ext cx="3622863" cy="203604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5997130-104D-46D9-843E-6D41BE32D0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794" y="4234909"/>
            <a:ext cx="3703272" cy="2083091"/>
          </a:xfrm>
          <a:prstGeom prst="rect">
            <a:avLst/>
          </a:prstGeom>
        </p:spPr>
      </p:pic>
      <p:pic>
        <p:nvPicPr>
          <p:cNvPr id="8" name="kar1tizbklv3hj6jc51r">
            <a:hlinkClick r:id="" action="ppaction://media"/>
            <a:extLst>
              <a:ext uri="{FF2B5EF4-FFF2-40B4-BE49-F238E27FC236}">
                <a16:creationId xmlns:a16="http://schemas.microsoft.com/office/drawing/2014/main" id="{50F1FE49-A460-4A08-BC5A-C68B8B50EF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77434" y="4317412"/>
            <a:ext cx="5653296" cy="191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176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lowV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Citável</Template>
  <TotalTime>192</TotalTime>
  <Words>860</Words>
  <Application>Microsoft Office PowerPoint</Application>
  <PresentationFormat>Widescreen</PresentationFormat>
  <Paragraphs>154</Paragraphs>
  <Slides>29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29</vt:i4>
      </vt:variant>
    </vt:vector>
  </HeadingPairs>
  <TitlesOfParts>
    <vt:vector size="36" baseType="lpstr">
      <vt:lpstr>Arial</vt:lpstr>
      <vt:lpstr>Avenir Next LT Pro</vt:lpstr>
      <vt:lpstr>Bell MT</vt:lpstr>
      <vt:lpstr>Calibri</vt:lpstr>
      <vt:lpstr>Cambria Math</vt:lpstr>
      <vt:lpstr>JD Sans Pro Book</vt:lpstr>
      <vt:lpstr>GlowVTI</vt:lpstr>
      <vt:lpstr>Machine Learning</vt:lpstr>
      <vt:lpstr>Apresentação pessoal</vt:lpstr>
      <vt:lpstr>Ementa do curso – Dia 1</vt:lpstr>
      <vt:lpstr>Ementa do curso – Dia 2</vt:lpstr>
      <vt:lpstr>O que é Inteligência Artificial?</vt:lpstr>
      <vt:lpstr>Divisões da Inteligência Artificial?</vt:lpstr>
      <vt:lpstr>Tipos de Machine Learning</vt:lpstr>
      <vt:lpstr>Exemplos de ML – Supervisionado</vt:lpstr>
      <vt:lpstr>Exemplos de ML – Supervisionado</vt:lpstr>
      <vt:lpstr>Exemplos de ML – Não Supervisionado</vt:lpstr>
      <vt:lpstr>Exemplo de Aprendizado por Reforço</vt:lpstr>
      <vt:lpstr>Exemplo de Aprendizado por Reforço – Ex. Blackjack – 21</vt:lpstr>
      <vt:lpstr>Redes Neurais Artificiais – RNA</vt:lpstr>
      <vt:lpstr>Função de Aproximação Universal</vt:lpstr>
      <vt:lpstr>Redes Neurais Artificiais</vt:lpstr>
      <vt:lpstr>Tensorflow Playground for ANN</vt:lpstr>
      <vt:lpstr>Treinando uma RNA – Otimização</vt:lpstr>
      <vt:lpstr>Treinando uma RNA – Otimização</vt:lpstr>
      <vt:lpstr>Algoritmos de Otimização – Treinamento</vt:lpstr>
      <vt:lpstr>Gradiente Descendente</vt:lpstr>
      <vt:lpstr>Quando parar o treinamento?</vt:lpstr>
      <vt:lpstr>Divisão dos dados para treinamento</vt:lpstr>
      <vt:lpstr>Repositório de dados</vt:lpstr>
      <vt:lpstr>Ferramentas para ML</vt:lpstr>
      <vt:lpstr>Exemplo de classificação e Regressão</vt:lpstr>
      <vt:lpstr>Streamlit</vt:lpstr>
      <vt:lpstr>Referências</vt:lpstr>
      <vt:lpstr>Referências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Filipe Pacheco</dc:creator>
  <cp:lastModifiedBy>Filipe Pacheco</cp:lastModifiedBy>
  <cp:revision>1</cp:revision>
  <dcterms:created xsi:type="dcterms:W3CDTF">2021-10-30T06:36:34Z</dcterms:created>
  <dcterms:modified xsi:type="dcterms:W3CDTF">2021-11-09T22:53:06Z</dcterms:modified>
</cp:coreProperties>
</file>

<file path=docProps/thumbnail.jpeg>
</file>